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Lst>
  <p:notesMasterIdLst>
    <p:notesMasterId r:id="rId9"/>
  </p:notesMasterIdLst>
  <p:sldIdLst>
    <p:sldId id="257" r:id="rId3"/>
    <p:sldId id="258" r:id="rId4"/>
    <p:sldId id="259" r:id="rId5"/>
    <p:sldId id="260" r:id="rId6"/>
    <p:sldId id="263" r:id="rId7"/>
    <p:sldId id="264"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Montserrat" panose="02000505000000020004"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62eb4831da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62eb4831da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2eb4831da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62eb4831da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62eb4831da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62eb4831da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62eb4831d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62eb4831d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62eb4831da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62eb4831da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 to Video should be publicly available. Please adhere to the time limit.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62eb4831da_0_1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62eb4831da_0_1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57" name="Google Shape;57;p14"/>
          <p:cNvSpPr txBox="1">
            <a:spLocks noGrp="1"/>
          </p:cNvSpPr>
          <p:nvPr>
            <p:ph type="title"/>
          </p:nvPr>
        </p:nvSpPr>
        <p:spPr>
          <a:xfrm>
            <a:off x="367897" y="228600"/>
            <a:ext cx="8344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58" name="Google Shape;58;p14"/>
          <p:cNvSpPr txBox="1">
            <a:spLocks noGrp="1"/>
          </p:cNvSpPr>
          <p:nvPr>
            <p:ph type="subTitle" idx="1"/>
          </p:nvPr>
        </p:nvSpPr>
        <p:spPr>
          <a:xfrm>
            <a:off x="365760" y="655285"/>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59" name="Google Shape;59;p14"/>
          <p:cNvSpPr txBox="1"/>
          <p:nvPr/>
        </p:nvSpPr>
        <p:spPr>
          <a:xfrm>
            <a:off x="2883200" y="1953900"/>
            <a:ext cx="26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 name="Google Shape;60;p1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61" name="Google Shape;61;p14"/>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ulti-use layout w/ 2-Line Title">
  <p:cSld name="Multi-use layout_2">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65" name="Google Shape;65;p15"/>
          <p:cNvSpPr txBox="1">
            <a:spLocks noGrp="1"/>
          </p:cNvSpPr>
          <p:nvPr>
            <p:ph type="title"/>
          </p:nvPr>
        </p:nvSpPr>
        <p:spPr>
          <a:xfrm>
            <a:off x="367897" y="228600"/>
            <a:ext cx="8344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66" name="Google Shape;66;p15"/>
          <p:cNvSpPr txBox="1">
            <a:spLocks noGrp="1"/>
          </p:cNvSpPr>
          <p:nvPr>
            <p:ph type="subTitle" idx="1"/>
          </p:nvPr>
        </p:nvSpPr>
        <p:spPr>
          <a:xfrm>
            <a:off x="365760" y="1122367"/>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67" name="Google Shape;67;p15"/>
          <p:cNvSpPr txBox="1"/>
          <p:nvPr/>
        </p:nvSpPr>
        <p:spPr>
          <a:xfrm>
            <a:off x="2883200" y="1953900"/>
            <a:ext cx="26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 name="Google Shape;68;p1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69" name="Google Shape;69;p15"/>
          <p:cNvSpPr/>
          <p:nvPr/>
        </p:nvSpPr>
        <p:spPr>
          <a:xfrm>
            <a:off x="0" y="343500"/>
            <a:ext cx="137100" cy="73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ulti-use layout w/ Dotted Lines 01">
  <p:cSld name="Multi-use layout_1">
    <p:spTree>
      <p:nvGrpSpPr>
        <p:cNvPr id="1" name="Shape 70"/>
        <p:cNvGrpSpPr/>
        <p:nvPr/>
      </p:nvGrpSpPr>
      <p:grpSpPr>
        <a:xfrm>
          <a:off x="0" y="0"/>
          <a:ext cx="0" cy="0"/>
          <a:chOff x="0" y="0"/>
          <a:chExt cx="0" cy="0"/>
        </a:xfrm>
      </p:grpSpPr>
      <p:grpSp>
        <p:nvGrpSpPr>
          <p:cNvPr id="71" name="Google Shape;71;p16"/>
          <p:cNvGrpSpPr/>
          <p:nvPr/>
        </p:nvGrpSpPr>
        <p:grpSpPr>
          <a:xfrm>
            <a:off x="3" y="3761952"/>
            <a:ext cx="9143997" cy="1371564"/>
            <a:chOff x="-10" y="3735321"/>
            <a:chExt cx="9139427" cy="1408177"/>
          </a:xfrm>
        </p:grpSpPr>
        <p:pic>
          <p:nvPicPr>
            <p:cNvPr id="72" name="Google Shape;72;p16"/>
            <p:cNvPicPr preferRelativeResize="0"/>
            <p:nvPr/>
          </p:nvPicPr>
          <p:blipFill rotWithShape="1">
            <a:blip r:embed="rId2">
              <a:alphaModFix amt="29000"/>
            </a:blip>
            <a:srcRect t="139" b="139"/>
            <a:stretch/>
          </p:blipFill>
          <p:spPr>
            <a:xfrm>
              <a:off x="-10" y="3735321"/>
              <a:ext cx="3044952" cy="1408177"/>
            </a:xfrm>
            <a:prstGeom prst="rect">
              <a:avLst/>
            </a:prstGeom>
            <a:noFill/>
            <a:ln>
              <a:noFill/>
            </a:ln>
          </p:spPr>
        </p:pic>
        <p:pic>
          <p:nvPicPr>
            <p:cNvPr id="73" name="Google Shape;73;p16"/>
            <p:cNvPicPr preferRelativeResize="0"/>
            <p:nvPr/>
          </p:nvPicPr>
          <p:blipFill rotWithShape="1">
            <a:blip r:embed="rId3">
              <a:alphaModFix amt="29000"/>
            </a:blip>
            <a:srcRect t="139" b="139"/>
            <a:stretch/>
          </p:blipFill>
          <p:spPr>
            <a:xfrm>
              <a:off x="3049515" y="3735321"/>
              <a:ext cx="3044952" cy="1408177"/>
            </a:xfrm>
            <a:prstGeom prst="rect">
              <a:avLst/>
            </a:prstGeom>
            <a:noFill/>
            <a:ln>
              <a:noFill/>
            </a:ln>
          </p:spPr>
        </p:pic>
        <p:pic>
          <p:nvPicPr>
            <p:cNvPr id="74" name="Google Shape;74;p16"/>
            <p:cNvPicPr preferRelativeResize="0"/>
            <p:nvPr/>
          </p:nvPicPr>
          <p:blipFill rotWithShape="1">
            <a:blip r:embed="rId4">
              <a:alphaModFix amt="29000"/>
            </a:blip>
            <a:srcRect t="139" b="139"/>
            <a:stretch/>
          </p:blipFill>
          <p:spPr>
            <a:xfrm>
              <a:off x="6094465" y="3735321"/>
              <a:ext cx="3044952" cy="1408177"/>
            </a:xfrm>
            <a:prstGeom prst="rect">
              <a:avLst/>
            </a:prstGeom>
            <a:noFill/>
            <a:ln>
              <a:noFill/>
            </a:ln>
          </p:spPr>
        </p:pic>
      </p:grpSp>
      <p:sp>
        <p:nvSpPr>
          <p:cNvPr id="75" name="Google Shape;75;p16"/>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1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77" name="Google Shape;77;p16"/>
          <p:cNvSpPr txBox="1">
            <a:spLocks noGrp="1"/>
          </p:cNvSpPr>
          <p:nvPr>
            <p:ph type="title"/>
          </p:nvPr>
        </p:nvSpPr>
        <p:spPr>
          <a:xfrm>
            <a:off x="367897" y="228600"/>
            <a:ext cx="8344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78" name="Google Shape;78;p16"/>
          <p:cNvSpPr txBox="1">
            <a:spLocks noGrp="1"/>
          </p:cNvSpPr>
          <p:nvPr>
            <p:ph type="subTitle" idx="1"/>
          </p:nvPr>
        </p:nvSpPr>
        <p:spPr>
          <a:xfrm>
            <a:off x="365760" y="655285"/>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79" name="Google Shape;79;p16"/>
          <p:cNvSpPr txBox="1"/>
          <p:nvPr/>
        </p:nvSpPr>
        <p:spPr>
          <a:xfrm>
            <a:off x="2883200" y="1953900"/>
            <a:ext cx="26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0" name="Google Shape;80;p16"/>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81" name="Google Shape;81;p16"/>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ulti-use layout w/ Dotted Lines 02">
  <p:cSld name="Multi-use layout_1_1">
    <p:spTree>
      <p:nvGrpSpPr>
        <p:cNvPr id="1" name="Shape 82"/>
        <p:cNvGrpSpPr/>
        <p:nvPr/>
      </p:nvGrpSpPr>
      <p:grpSpPr>
        <a:xfrm>
          <a:off x="0" y="0"/>
          <a:ext cx="0" cy="0"/>
          <a:chOff x="0" y="0"/>
          <a:chExt cx="0" cy="0"/>
        </a:xfrm>
      </p:grpSpPr>
      <p:grpSp>
        <p:nvGrpSpPr>
          <p:cNvPr id="83" name="Google Shape;83;p17"/>
          <p:cNvGrpSpPr/>
          <p:nvPr/>
        </p:nvGrpSpPr>
        <p:grpSpPr>
          <a:xfrm>
            <a:off x="0" y="4370576"/>
            <a:ext cx="9144001" cy="772925"/>
            <a:chOff x="0" y="4370576"/>
            <a:chExt cx="9144001" cy="772925"/>
          </a:xfrm>
        </p:grpSpPr>
        <p:pic>
          <p:nvPicPr>
            <p:cNvPr id="84" name="Google Shape;84;p17"/>
            <p:cNvPicPr preferRelativeResize="0"/>
            <p:nvPr/>
          </p:nvPicPr>
          <p:blipFill rotWithShape="1">
            <a:blip r:embed="rId2">
              <a:alphaModFix amt="29000"/>
            </a:blip>
            <a:srcRect t="140" b="43663"/>
            <a:stretch/>
          </p:blipFill>
          <p:spPr>
            <a:xfrm>
              <a:off x="0" y="4370576"/>
              <a:ext cx="3046476" cy="772925"/>
            </a:xfrm>
            <a:prstGeom prst="rect">
              <a:avLst/>
            </a:prstGeom>
            <a:noFill/>
            <a:ln>
              <a:noFill/>
            </a:ln>
          </p:spPr>
        </p:pic>
        <p:pic>
          <p:nvPicPr>
            <p:cNvPr id="85" name="Google Shape;85;p17"/>
            <p:cNvPicPr preferRelativeResize="0"/>
            <p:nvPr/>
          </p:nvPicPr>
          <p:blipFill rotWithShape="1">
            <a:blip r:embed="rId3">
              <a:alphaModFix amt="29000"/>
            </a:blip>
            <a:srcRect t="140" b="43663"/>
            <a:stretch/>
          </p:blipFill>
          <p:spPr>
            <a:xfrm>
              <a:off x="3051050" y="4370576"/>
              <a:ext cx="3046476" cy="772925"/>
            </a:xfrm>
            <a:prstGeom prst="rect">
              <a:avLst/>
            </a:prstGeom>
            <a:noFill/>
            <a:ln>
              <a:noFill/>
            </a:ln>
          </p:spPr>
        </p:pic>
        <p:pic>
          <p:nvPicPr>
            <p:cNvPr id="86" name="Google Shape;86;p17"/>
            <p:cNvPicPr preferRelativeResize="0"/>
            <p:nvPr/>
          </p:nvPicPr>
          <p:blipFill rotWithShape="1">
            <a:blip r:embed="rId4">
              <a:alphaModFix amt="29000"/>
            </a:blip>
            <a:srcRect t="140" b="43663"/>
            <a:stretch/>
          </p:blipFill>
          <p:spPr>
            <a:xfrm>
              <a:off x="6097525" y="4370576"/>
              <a:ext cx="3046476" cy="772925"/>
            </a:xfrm>
            <a:prstGeom prst="rect">
              <a:avLst/>
            </a:prstGeom>
            <a:noFill/>
            <a:ln>
              <a:noFill/>
            </a:ln>
          </p:spPr>
        </p:pic>
      </p:grpSp>
      <p:sp>
        <p:nvSpPr>
          <p:cNvPr id="87" name="Google Shape;87;p17"/>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7"/>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89" name="Google Shape;89;p17"/>
          <p:cNvSpPr txBox="1">
            <a:spLocks noGrp="1"/>
          </p:cNvSpPr>
          <p:nvPr>
            <p:ph type="title"/>
          </p:nvPr>
        </p:nvSpPr>
        <p:spPr>
          <a:xfrm>
            <a:off x="367897" y="228600"/>
            <a:ext cx="8344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90" name="Google Shape;90;p17"/>
          <p:cNvSpPr txBox="1">
            <a:spLocks noGrp="1"/>
          </p:cNvSpPr>
          <p:nvPr>
            <p:ph type="subTitle" idx="1"/>
          </p:nvPr>
        </p:nvSpPr>
        <p:spPr>
          <a:xfrm>
            <a:off x="365760" y="655285"/>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91" name="Google Shape;91;p17"/>
          <p:cNvSpPr txBox="1"/>
          <p:nvPr/>
        </p:nvSpPr>
        <p:spPr>
          <a:xfrm>
            <a:off x="2883200" y="1953900"/>
            <a:ext cx="26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2" name="Google Shape;92;p17"/>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93" name="Google Shape;93;p17"/>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ulti-use layout w/ Dotted Arrows">
  <p:cSld name="Multi-use layout_1_1_1">
    <p:spTree>
      <p:nvGrpSpPr>
        <p:cNvPr id="1" name="Shape 94"/>
        <p:cNvGrpSpPr/>
        <p:nvPr/>
      </p:nvGrpSpPr>
      <p:grpSpPr>
        <a:xfrm>
          <a:off x="0" y="0"/>
          <a:ext cx="0" cy="0"/>
          <a:chOff x="0" y="0"/>
          <a:chExt cx="0" cy="0"/>
        </a:xfrm>
      </p:grpSpPr>
      <p:pic>
        <p:nvPicPr>
          <p:cNvPr id="95" name="Google Shape;95;p18"/>
          <p:cNvPicPr preferRelativeResize="0"/>
          <p:nvPr/>
        </p:nvPicPr>
        <p:blipFill rotWithShape="1">
          <a:blip r:embed="rId2">
            <a:alphaModFix/>
          </a:blip>
          <a:srcRect l="22839"/>
          <a:stretch/>
        </p:blipFill>
        <p:spPr>
          <a:xfrm flipH="1">
            <a:off x="7782375" y="2935675"/>
            <a:ext cx="1368150" cy="1931223"/>
          </a:xfrm>
          <a:prstGeom prst="rect">
            <a:avLst/>
          </a:prstGeom>
          <a:noFill/>
          <a:ln>
            <a:noFill/>
          </a:ln>
        </p:spPr>
      </p:pic>
      <p:sp>
        <p:nvSpPr>
          <p:cNvPr id="96" name="Google Shape;96;p18"/>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8"/>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98" name="Google Shape;98;p18"/>
          <p:cNvSpPr txBox="1">
            <a:spLocks noGrp="1"/>
          </p:cNvSpPr>
          <p:nvPr>
            <p:ph type="title"/>
          </p:nvPr>
        </p:nvSpPr>
        <p:spPr>
          <a:xfrm>
            <a:off x="367897" y="228600"/>
            <a:ext cx="8344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99" name="Google Shape;99;p18"/>
          <p:cNvSpPr txBox="1">
            <a:spLocks noGrp="1"/>
          </p:cNvSpPr>
          <p:nvPr>
            <p:ph type="subTitle" idx="1"/>
          </p:nvPr>
        </p:nvSpPr>
        <p:spPr>
          <a:xfrm>
            <a:off x="365760" y="655285"/>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100" name="Google Shape;100;p18"/>
          <p:cNvSpPr txBox="1"/>
          <p:nvPr/>
        </p:nvSpPr>
        <p:spPr>
          <a:xfrm>
            <a:off x="2883200" y="1953900"/>
            <a:ext cx="26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1" name="Google Shape;101;p18"/>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02" name="Google Shape;102;p18"/>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103"/>
        <p:cNvGrpSpPr/>
        <p:nvPr/>
      </p:nvGrpSpPr>
      <p:grpSpPr>
        <a:xfrm>
          <a:off x="0" y="0"/>
          <a:ext cx="0" cy="0"/>
          <a:chOff x="0" y="0"/>
          <a:chExt cx="0" cy="0"/>
        </a:xfrm>
      </p:grpSpPr>
      <p:sp>
        <p:nvSpPr>
          <p:cNvPr id="104" name="Google Shape;104;p19"/>
          <p:cNvSpPr txBox="1">
            <a:spLocks noGrp="1"/>
          </p:cNvSpPr>
          <p:nvPr>
            <p:ph type="body" idx="1"/>
          </p:nvPr>
        </p:nvSpPr>
        <p:spPr>
          <a:xfrm>
            <a:off x="365750" y="1371600"/>
            <a:ext cx="6261300" cy="3314700"/>
          </a:xfrm>
          <a:prstGeom prst="rect">
            <a:avLst/>
          </a:prstGeom>
          <a:noFill/>
          <a:ln>
            <a:noFill/>
          </a:ln>
        </p:spPr>
        <p:txBody>
          <a:bodyPr spcFirstLastPara="1" wrap="square" lIns="91425" tIns="91425" rIns="91425" bIns="91425" anchor="t" anchorCtr="0">
            <a:spAutoFit/>
          </a:bodyPr>
          <a:lstStyle>
            <a:lvl1pPr marL="457200" lvl="0" indent="-228600" algn="l" rtl="0">
              <a:lnSpc>
                <a:spcPct val="115000"/>
              </a:lnSpc>
              <a:spcBef>
                <a:spcPts val="0"/>
              </a:spcBef>
              <a:spcAft>
                <a:spcPts val="0"/>
              </a:spcAft>
              <a:buSzPts val="1800"/>
              <a:buNone/>
              <a:defRPr/>
            </a:lvl1pPr>
            <a:lvl2pPr marL="914400" lvl="1" indent="-342900" algn="l" rtl="0">
              <a:lnSpc>
                <a:spcPct val="115000"/>
              </a:lnSpc>
              <a:spcBef>
                <a:spcPts val="1000"/>
              </a:spcBef>
              <a:spcAft>
                <a:spcPts val="0"/>
              </a:spcAft>
              <a:buSzPts val="1800"/>
              <a:buChar char="•"/>
              <a:defRPr/>
            </a:lvl2pPr>
            <a:lvl3pPr marL="1371600" lvl="2" indent="-317500" algn="l" rtl="0">
              <a:lnSpc>
                <a:spcPct val="115000"/>
              </a:lnSpc>
              <a:spcBef>
                <a:spcPts val="1000"/>
              </a:spcBef>
              <a:spcAft>
                <a:spcPts val="0"/>
              </a:spcAft>
              <a:buSzPts val="1400"/>
              <a:buChar char="•"/>
              <a:defRPr/>
            </a:lvl3pPr>
            <a:lvl4pPr marL="1828800" lvl="3" indent="-317500" algn="l" rtl="0">
              <a:lnSpc>
                <a:spcPct val="115000"/>
              </a:lnSpc>
              <a:spcBef>
                <a:spcPts val="1000"/>
              </a:spcBef>
              <a:spcAft>
                <a:spcPts val="0"/>
              </a:spcAft>
              <a:buSzPts val="1400"/>
              <a:buChar char="•"/>
              <a:defRPr/>
            </a:lvl4pPr>
            <a:lvl5pPr marL="2286000" lvl="4" indent="-317500" algn="l" rtl="0">
              <a:lnSpc>
                <a:spcPct val="115000"/>
              </a:lnSpc>
              <a:spcBef>
                <a:spcPts val="1000"/>
              </a:spcBef>
              <a:spcAft>
                <a:spcPts val="0"/>
              </a:spcAft>
              <a:buSzPts val="1400"/>
              <a:buChar char="•"/>
              <a:defRPr/>
            </a:lvl5pPr>
            <a:lvl6pPr marL="2743200" lvl="5" indent="-317500" algn="l" rtl="0">
              <a:lnSpc>
                <a:spcPct val="115000"/>
              </a:lnSpc>
              <a:spcBef>
                <a:spcPts val="1000"/>
              </a:spcBef>
              <a:spcAft>
                <a:spcPts val="0"/>
              </a:spcAft>
              <a:buSzPts val="1400"/>
              <a:buChar char="•"/>
              <a:defRPr/>
            </a:lvl6pPr>
            <a:lvl7pPr marL="3200400" lvl="6" indent="-317500" algn="l" rtl="0">
              <a:lnSpc>
                <a:spcPct val="115000"/>
              </a:lnSpc>
              <a:spcBef>
                <a:spcPts val="1000"/>
              </a:spcBef>
              <a:spcAft>
                <a:spcPts val="0"/>
              </a:spcAft>
              <a:buSzPts val="1400"/>
              <a:buChar char="•"/>
              <a:defRPr/>
            </a:lvl7pPr>
            <a:lvl8pPr marL="3657600" lvl="7" indent="-317500" algn="l" rtl="0">
              <a:lnSpc>
                <a:spcPct val="115000"/>
              </a:lnSpc>
              <a:spcBef>
                <a:spcPts val="1000"/>
              </a:spcBef>
              <a:spcAft>
                <a:spcPts val="0"/>
              </a:spcAft>
              <a:buSzPts val="1400"/>
              <a:buChar char="•"/>
              <a:defRPr/>
            </a:lvl8pPr>
            <a:lvl9pPr marL="4114800" lvl="8" indent="-317500" algn="l" rtl="0">
              <a:lnSpc>
                <a:spcPct val="115000"/>
              </a:lnSpc>
              <a:spcBef>
                <a:spcPts val="1000"/>
              </a:spcBef>
              <a:spcAft>
                <a:spcPts val="1000"/>
              </a:spcAft>
              <a:buSzPts val="1400"/>
              <a:buChar char="•"/>
              <a:defRPr/>
            </a:lvl9pPr>
          </a:lstStyle>
          <a:p>
            <a:endParaRPr/>
          </a:p>
        </p:txBody>
      </p:sp>
      <p:sp>
        <p:nvSpPr>
          <p:cNvPr id="105" name="Google Shape;105;p19"/>
          <p:cNvSpPr txBox="1">
            <a:spLocks noGrp="1"/>
          </p:cNvSpPr>
          <p:nvPr>
            <p:ph type="title"/>
          </p:nvPr>
        </p:nvSpPr>
        <p:spPr>
          <a:xfrm>
            <a:off x="365750" y="228600"/>
            <a:ext cx="8321100" cy="627900"/>
          </a:xfrm>
          <a:prstGeom prst="rect">
            <a:avLst/>
          </a:prstGeom>
        </p:spPr>
        <p:txBody>
          <a:bodyPr spcFirstLastPara="1" wrap="square" lIns="91425" tIns="91425" rIns="91425" bIns="91425" anchor="t" anchorCtr="0">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106" name="Google Shape;106;p19"/>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19"/>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108" name="Google Shape;108;p19"/>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09" name="Google Shape;109;p19"/>
          <p:cNvSpPr txBox="1">
            <a:spLocks noGrp="1"/>
          </p:cNvSpPr>
          <p:nvPr>
            <p:ph type="subTitle" idx="2"/>
          </p:nvPr>
        </p:nvSpPr>
        <p:spPr>
          <a:xfrm>
            <a:off x="365760" y="655285"/>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110" name="Google Shape;110;p19"/>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 Layout">
  <p:cSld name="One Column Layout_1">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65750" y="228600"/>
            <a:ext cx="8321100" cy="627900"/>
          </a:xfrm>
          <a:prstGeom prst="rect">
            <a:avLst/>
          </a:prstGeom>
        </p:spPr>
        <p:txBody>
          <a:bodyPr spcFirstLastPara="1" wrap="square" lIns="91425" tIns="91425" rIns="91425" bIns="91425" anchor="t" anchorCtr="0">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113" name="Google Shape;113;p20"/>
          <p:cNvSpPr txBox="1">
            <a:spLocks noGrp="1"/>
          </p:cNvSpPr>
          <p:nvPr>
            <p:ph type="body" idx="1"/>
          </p:nvPr>
        </p:nvSpPr>
        <p:spPr>
          <a:xfrm>
            <a:off x="365750" y="1371600"/>
            <a:ext cx="4160400" cy="3314700"/>
          </a:xfrm>
          <a:prstGeom prst="rect">
            <a:avLst/>
          </a:prstGeom>
        </p:spPr>
        <p:txBody>
          <a:bodyPr spcFirstLastPara="1" wrap="square" lIns="91425" tIns="91425" rIns="91425" bIns="91425" anchor="t" anchorCtr="0">
            <a:spAutoFit/>
          </a:bodyPr>
          <a:lstStyle>
            <a:lvl1pPr marL="457200" lvl="0" indent="-342900" rtl="0">
              <a:spcBef>
                <a:spcPts val="0"/>
              </a:spcBef>
              <a:spcAft>
                <a:spcPts val="0"/>
              </a:spcAft>
              <a:buSzPts val="1800"/>
              <a:buChar char="•"/>
              <a:defRPr/>
            </a:lvl1pPr>
            <a:lvl2pPr marL="914400" lvl="1" indent="-342900" rtl="0">
              <a:spcBef>
                <a:spcPts val="1000"/>
              </a:spcBef>
              <a:spcAft>
                <a:spcPts val="0"/>
              </a:spcAft>
              <a:buSzPts val="1800"/>
              <a:buChar char="•"/>
              <a:defRPr/>
            </a:lvl2pPr>
            <a:lvl3pPr marL="1371600" lvl="2" indent="-317500" rtl="0">
              <a:spcBef>
                <a:spcPts val="1000"/>
              </a:spcBef>
              <a:spcAft>
                <a:spcPts val="0"/>
              </a:spcAft>
              <a:buSzPts val="1400"/>
              <a:buChar char="•"/>
              <a:defRPr/>
            </a:lvl3pPr>
            <a:lvl4pPr marL="1828800" lvl="3" indent="-317500" rtl="0">
              <a:spcBef>
                <a:spcPts val="1000"/>
              </a:spcBef>
              <a:spcAft>
                <a:spcPts val="0"/>
              </a:spcAft>
              <a:buSzPts val="1400"/>
              <a:buChar char="•"/>
              <a:defRPr/>
            </a:lvl4pPr>
            <a:lvl5pPr marL="2286000" lvl="4" indent="-317500" rtl="0">
              <a:spcBef>
                <a:spcPts val="1000"/>
              </a:spcBef>
              <a:spcAft>
                <a:spcPts val="0"/>
              </a:spcAft>
              <a:buSzPts val="1400"/>
              <a:buChar char="•"/>
              <a:defRPr/>
            </a:lvl5pPr>
            <a:lvl6pPr marL="2743200" lvl="5" indent="-317500" rtl="0">
              <a:spcBef>
                <a:spcPts val="1000"/>
              </a:spcBef>
              <a:spcAft>
                <a:spcPts val="0"/>
              </a:spcAft>
              <a:buSzPts val="1400"/>
              <a:buChar char="•"/>
              <a:defRPr/>
            </a:lvl6pPr>
            <a:lvl7pPr marL="3200400" lvl="6" indent="-317500" rtl="0">
              <a:spcBef>
                <a:spcPts val="1000"/>
              </a:spcBef>
              <a:spcAft>
                <a:spcPts val="0"/>
              </a:spcAft>
              <a:buSzPts val="1400"/>
              <a:buChar char="•"/>
              <a:defRPr/>
            </a:lvl7pPr>
            <a:lvl8pPr marL="3657600" lvl="7" indent="-317500" rtl="0">
              <a:spcBef>
                <a:spcPts val="1000"/>
              </a:spcBef>
              <a:spcAft>
                <a:spcPts val="0"/>
              </a:spcAft>
              <a:buSzPts val="1400"/>
              <a:buChar char="•"/>
              <a:defRPr/>
            </a:lvl8pPr>
            <a:lvl9pPr marL="4114800" lvl="8" indent="-317500" rtl="0">
              <a:spcBef>
                <a:spcPts val="1000"/>
              </a:spcBef>
              <a:spcAft>
                <a:spcPts val="1000"/>
              </a:spcAft>
              <a:buSzPts val="1400"/>
              <a:buChar char="•"/>
              <a:defRPr/>
            </a:lvl9pPr>
          </a:lstStyle>
          <a:p>
            <a:endParaRPr/>
          </a:p>
        </p:txBody>
      </p:sp>
      <p:sp>
        <p:nvSpPr>
          <p:cNvPr id="114" name="Google Shape;114;p20"/>
          <p:cNvSpPr txBox="1">
            <a:spLocks noGrp="1"/>
          </p:cNvSpPr>
          <p:nvPr>
            <p:ph type="body" idx="2"/>
          </p:nvPr>
        </p:nvSpPr>
        <p:spPr>
          <a:xfrm>
            <a:off x="4617721" y="1371600"/>
            <a:ext cx="4160400" cy="3314700"/>
          </a:xfrm>
          <a:prstGeom prst="rect">
            <a:avLst/>
          </a:prstGeom>
        </p:spPr>
        <p:txBody>
          <a:bodyPr spcFirstLastPara="1" wrap="square" lIns="91425" tIns="91425" rIns="91425" bIns="91425" anchor="t" anchorCtr="0">
            <a:spAutoFit/>
          </a:bodyPr>
          <a:lstStyle>
            <a:lvl1pPr marL="457200" lvl="0" indent="-342900" rtl="0">
              <a:spcBef>
                <a:spcPts val="0"/>
              </a:spcBef>
              <a:spcAft>
                <a:spcPts val="0"/>
              </a:spcAft>
              <a:buSzPts val="1800"/>
              <a:buChar char="•"/>
              <a:defRPr/>
            </a:lvl1pPr>
            <a:lvl2pPr marL="914400" lvl="1" indent="-342900" rtl="0">
              <a:spcBef>
                <a:spcPts val="1000"/>
              </a:spcBef>
              <a:spcAft>
                <a:spcPts val="0"/>
              </a:spcAft>
              <a:buSzPts val="1800"/>
              <a:buChar char="•"/>
              <a:defRPr/>
            </a:lvl2pPr>
            <a:lvl3pPr marL="1371600" lvl="2" indent="-317500" rtl="0">
              <a:spcBef>
                <a:spcPts val="1000"/>
              </a:spcBef>
              <a:spcAft>
                <a:spcPts val="0"/>
              </a:spcAft>
              <a:buSzPts val="1400"/>
              <a:buChar char="•"/>
              <a:defRPr/>
            </a:lvl3pPr>
            <a:lvl4pPr marL="1828800" lvl="3" indent="-317500" rtl="0">
              <a:spcBef>
                <a:spcPts val="1000"/>
              </a:spcBef>
              <a:spcAft>
                <a:spcPts val="0"/>
              </a:spcAft>
              <a:buSzPts val="1400"/>
              <a:buChar char="•"/>
              <a:defRPr/>
            </a:lvl4pPr>
            <a:lvl5pPr marL="2286000" lvl="4" indent="-317500" rtl="0">
              <a:spcBef>
                <a:spcPts val="1000"/>
              </a:spcBef>
              <a:spcAft>
                <a:spcPts val="0"/>
              </a:spcAft>
              <a:buSzPts val="1400"/>
              <a:buChar char="•"/>
              <a:defRPr/>
            </a:lvl5pPr>
            <a:lvl6pPr marL="2743200" lvl="5" indent="-317500" rtl="0">
              <a:spcBef>
                <a:spcPts val="1000"/>
              </a:spcBef>
              <a:spcAft>
                <a:spcPts val="0"/>
              </a:spcAft>
              <a:buSzPts val="1400"/>
              <a:buChar char="•"/>
              <a:defRPr/>
            </a:lvl6pPr>
            <a:lvl7pPr marL="3200400" lvl="6" indent="-317500" rtl="0">
              <a:spcBef>
                <a:spcPts val="1000"/>
              </a:spcBef>
              <a:spcAft>
                <a:spcPts val="0"/>
              </a:spcAft>
              <a:buSzPts val="1400"/>
              <a:buChar char="•"/>
              <a:defRPr/>
            </a:lvl7pPr>
            <a:lvl8pPr marL="3657600" lvl="7" indent="-317500" rtl="0">
              <a:spcBef>
                <a:spcPts val="1000"/>
              </a:spcBef>
              <a:spcAft>
                <a:spcPts val="0"/>
              </a:spcAft>
              <a:buSzPts val="1400"/>
              <a:buChar char="•"/>
              <a:defRPr/>
            </a:lvl8pPr>
            <a:lvl9pPr marL="4114800" lvl="8" indent="-317500" rtl="0">
              <a:spcBef>
                <a:spcPts val="1000"/>
              </a:spcBef>
              <a:spcAft>
                <a:spcPts val="1000"/>
              </a:spcAft>
              <a:buSzPts val="1400"/>
              <a:buChar char="•"/>
              <a:defRPr/>
            </a:lvl9pPr>
          </a:lstStyle>
          <a:p>
            <a:endParaRPr/>
          </a:p>
        </p:txBody>
      </p:sp>
      <p:sp>
        <p:nvSpPr>
          <p:cNvPr id="115" name="Google Shape;115;p20"/>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116" name="Google Shape;116;p20"/>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117" name="Google Shape;117;p20"/>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18" name="Google Shape;118;p20"/>
          <p:cNvSpPr txBox="1">
            <a:spLocks noGrp="1"/>
          </p:cNvSpPr>
          <p:nvPr>
            <p:ph type="subTitle" idx="3"/>
          </p:nvPr>
        </p:nvSpPr>
        <p:spPr>
          <a:xfrm>
            <a:off x="365760" y="655285"/>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119" name="Google Shape;119;p20"/>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lumn Layout">
  <p:cSld name="One Column Layout_1_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65750" y="228600"/>
            <a:ext cx="8321100" cy="627900"/>
          </a:xfrm>
          <a:prstGeom prst="rect">
            <a:avLst/>
          </a:prstGeom>
        </p:spPr>
        <p:txBody>
          <a:bodyPr spcFirstLastPara="1" wrap="square" lIns="91425" tIns="91425" rIns="91425" bIns="91425" anchor="t" anchorCtr="0">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122" name="Google Shape;122;p21"/>
          <p:cNvSpPr txBox="1">
            <a:spLocks noGrp="1"/>
          </p:cNvSpPr>
          <p:nvPr>
            <p:ph type="body" idx="1"/>
          </p:nvPr>
        </p:nvSpPr>
        <p:spPr>
          <a:xfrm>
            <a:off x="365750" y="1371600"/>
            <a:ext cx="2697600" cy="3314700"/>
          </a:xfrm>
          <a:prstGeom prst="rect">
            <a:avLst/>
          </a:prstGeom>
        </p:spPr>
        <p:txBody>
          <a:bodyPr spcFirstLastPara="1" wrap="square" lIns="91425" tIns="91425" rIns="91425" bIns="91425" anchor="t" anchorCtr="0">
            <a:spAutoFit/>
          </a:bodyPr>
          <a:lstStyle>
            <a:lvl1pPr marL="457200" lvl="0" indent="-317500" rtl="0">
              <a:spcBef>
                <a:spcPts val="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3" name="Google Shape;123;p21"/>
          <p:cNvSpPr txBox="1">
            <a:spLocks noGrp="1"/>
          </p:cNvSpPr>
          <p:nvPr>
            <p:ph type="body" idx="2"/>
          </p:nvPr>
        </p:nvSpPr>
        <p:spPr>
          <a:xfrm>
            <a:off x="3169031" y="1371600"/>
            <a:ext cx="2697600" cy="3314700"/>
          </a:xfrm>
          <a:prstGeom prst="rect">
            <a:avLst/>
          </a:prstGeom>
        </p:spPr>
        <p:txBody>
          <a:bodyPr spcFirstLastPara="1" wrap="square" lIns="91425" tIns="91425" rIns="91425" bIns="91425" anchor="t" anchorCtr="0">
            <a:spAutoFit/>
          </a:bodyPr>
          <a:lstStyle>
            <a:lvl1pPr marL="457200" lvl="0" indent="-317500" rtl="0">
              <a:spcBef>
                <a:spcPts val="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4" name="Google Shape;124;p21"/>
          <p:cNvSpPr txBox="1">
            <a:spLocks noGrp="1"/>
          </p:cNvSpPr>
          <p:nvPr>
            <p:ph type="body" idx="3"/>
          </p:nvPr>
        </p:nvSpPr>
        <p:spPr>
          <a:xfrm>
            <a:off x="6127925" y="1371600"/>
            <a:ext cx="2697600" cy="3314700"/>
          </a:xfrm>
          <a:prstGeom prst="rect">
            <a:avLst/>
          </a:prstGeom>
        </p:spPr>
        <p:txBody>
          <a:bodyPr spcFirstLastPara="1" wrap="square" lIns="91425" tIns="91425" rIns="91425" bIns="91425" anchor="t" anchorCtr="0">
            <a:spAutoFit/>
          </a:bodyPr>
          <a:lstStyle>
            <a:lvl1pPr marL="457200" lvl="0" indent="-317500" rtl="0">
              <a:spcBef>
                <a:spcPts val="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25" name="Google Shape;125;p21"/>
          <p:cNvSpPr txBox="1">
            <a:spLocks noGrp="1"/>
          </p:cNvSpPr>
          <p:nvPr>
            <p:ph type="sldNum" idx="12"/>
          </p:nvPr>
        </p:nvSpPr>
        <p:spPr>
          <a:xfrm>
            <a:off x="8229600" y="4864608"/>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21"/>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127" name="Google Shape;127;p21"/>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28" name="Google Shape;128;p21"/>
          <p:cNvSpPr txBox="1">
            <a:spLocks noGrp="1"/>
          </p:cNvSpPr>
          <p:nvPr>
            <p:ph type="subTitle" idx="4"/>
          </p:nvPr>
        </p:nvSpPr>
        <p:spPr>
          <a:xfrm>
            <a:off x="365760" y="655285"/>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129" name="Google Shape;129;p21"/>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ur Column Layout">
  <p:cSld name="One Column Layout_1_1_1">
    <p:spTree>
      <p:nvGrpSpPr>
        <p:cNvPr id="1" name="Shape 130"/>
        <p:cNvGrpSpPr/>
        <p:nvPr/>
      </p:nvGrpSpPr>
      <p:grpSpPr>
        <a:xfrm>
          <a:off x="0" y="0"/>
          <a:ext cx="0" cy="0"/>
          <a:chOff x="0" y="0"/>
          <a:chExt cx="0" cy="0"/>
        </a:xfrm>
      </p:grpSpPr>
      <p:sp>
        <p:nvSpPr>
          <p:cNvPr id="131" name="Google Shape;131;p22"/>
          <p:cNvSpPr/>
          <p:nvPr/>
        </p:nvSpPr>
        <p:spPr>
          <a:xfrm>
            <a:off x="457195" y="4846508"/>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132" name="Google Shape;132;p22"/>
          <p:cNvSpPr txBox="1">
            <a:spLocks noGrp="1"/>
          </p:cNvSpPr>
          <p:nvPr>
            <p:ph type="sldNum" idx="12"/>
          </p:nvPr>
        </p:nvSpPr>
        <p:spPr>
          <a:xfrm>
            <a:off x="8229600" y="4864608"/>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133" name="Google Shape;133;p22"/>
          <p:cNvSpPr txBox="1">
            <a:spLocks noGrp="1"/>
          </p:cNvSpPr>
          <p:nvPr>
            <p:ph type="title"/>
          </p:nvPr>
        </p:nvSpPr>
        <p:spPr>
          <a:xfrm>
            <a:off x="365750" y="228600"/>
            <a:ext cx="8321100" cy="627900"/>
          </a:xfrm>
          <a:prstGeom prst="rect">
            <a:avLst/>
          </a:prstGeom>
        </p:spPr>
        <p:txBody>
          <a:bodyPr spcFirstLastPara="1" wrap="square" lIns="91425" tIns="91425" rIns="91425" bIns="91425" anchor="t" anchorCtr="0">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134" name="Google Shape;134;p22"/>
          <p:cNvSpPr txBox="1">
            <a:spLocks noGrp="1"/>
          </p:cNvSpPr>
          <p:nvPr>
            <p:ph type="body" idx="1"/>
          </p:nvPr>
        </p:nvSpPr>
        <p:spPr>
          <a:xfrm>
            <a:off x="365750" y="1371600"/>
            <a:ext cx="1920300" cy="3314700"/>
          </a:xfrm>
          <a:prstGeom prst="rect">
            <a:avLst/>
          </a:prstGeom>
        </p:spPr>
        <p:txBody>
          <a:bodyPr spcFirstLastPara="1" wrap="square" lIns="91425" tIns="91425" rIns="91425" bIns="91425" anchor="t" anchorCtr="0">
            <a:spAutoFit/>
          </a:bodyPr>
          <a:lstStyle>
            <a:lvl1pPr marL="457200" lvl="0" indent="-317500" rtl="0">
              <a:spcBef>
                <a:spcPts val="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135" name="Google Shape;135;p22"/>
          <p:cNvSpPr txBox="1">
            <a:spLocks noGrp="1"/>
          </p:cNvSpPr>
          <p:nvPr>
            <p:ph type="body" idx="2"/>
          </p:nvPr>
        </p:nvSpPr>
        <p:spPr>
          <a:xfrm>
            <a:off x="2459408" y="1371600"/>
            <a:ext cx="1920300" cy="3314700"/>
          </a:xfrm>
          <a:prstGeom prst="rect">
            <a:avLst/>
          </a:prstGeom>
        </p:spPr>
        <p:txBody>
          <a:bodyPr spcFirstLastPara="1" wrap="square" lIns="91425" tIns="91425" rIns="91425" bIns="91425" anchor="t" anchorCtr="0">
            <a:spAutoFit/>
          </a:bodyPr>
          <a:lstStyle>
            <a:lvl1pPr marL="457200" lvl="0" indent="-317500" rtl="0">
              <a:spcBef>
                <a:spcPts val="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136" name="Google Shape;136;p22"/>
          <p:cNvSpPr txBox="1">
            <a:spLocks noGrp="1"/>
          </p:cNvSpPr>
          <p:nvPr>
            <p:ph type="body" idx="3"/>
          </p:nvPr>
        </p:nvSpPr>
        <p:spPr>
          <a:xfrm>
            <a:off x="4673192" y="1371600"/>
            <a:ext cx="1920300" cy="3314700"/>
          </a:xfrm>
          <a:prstGeom prst="rect">
            <a:avLst/>
          </a:prstGeom>
        </p:spPr>
        <p:txBody>
          <a:bodyPr spcFirstLastPara="1" wrap="square" lIns="91425" tIns="91425" rIns="91425" bIns="91425" anchor="t" anchorCtr="0">
            <a:spAutoFit/>
          </a:bodyPr>
          <a:lstStyle>
            <a:lvl1pPr marL="457200" lvl="0" indent="-317500" rtl="0">
              <a:spcBef>
                <a:spcPts val="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137" name="Google Shape;137;p22"/>
          <p:cNvSpPr txBox="1">
            <a:spLocks noGrp="1"/>
          </p:cNvSpPr>
          <p:nvPr>
            <p:ph type="body" idx="4"/>
          </p:nvPr>
        </p:nvSpPr>
        <p:spPr>
          <a:xfrm>
            <a:off x="6887000" y="1371600"/>
            <a:ext cx="1920300" cy="3314700"/>
          </a:xfrm>
          <a:prstGeom prst="rect">
            <a:avLst/>
          </a:prstGeom>
        </p:spPr>
        <p:txBody>
          <a:bodyPr spcFirstLastPara="1" wrap="square" lIns="91425" tIns="91425" rIns="91425" bIns="91425" anchor="t" anchorCtr="0">
            <a:spAutoFit/>
          </a:bodyPr>
          <a:lstStyle>
            <a:lvl1pPr marL="457200" lvl="0" indent="-317500" rtl="0">
              <a:spcBef>
                <a:spcPts val="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138" name="Google Shape;138;p22"/>
          <p:cNvSpPr/>
          <p:nvPr/>
        </p:nvSpPr>
        <p:spPr>
          <a:xfrm>
            <a:off x="660640" y="4867093"/>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39" name="Google Shape;139;p22"/>
          <p:cNvSpPr txBox="1">
            <a:spLocks noGrp="1"/>
          </p:cNvSpPr>
          <p:nvPr>
            <p:ph type="subTitle" idx="5"/>
          </p:nvPr>
        </p:nvSpPr>
        <p:spPr>
          <a:xfrm>
            <a:off x="365760" y="655285"/>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140" name="Google Shape;140;p22"/>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41"/>
        <p:cNvGrpSpPr/>
        <p:nvPr/>
      </p:nvGrpSpPr>
      <p:grpSpPr>
        <a:xfrm>
          <a:off x="0" y="0"/>
          <a:ext cx="0" cy="0"/>
          <a:chOff x="0" y="0"/>
          <a:chExt cx="0" cy="0"/>
        </a:xfrm>
      </p:grpSpPr>
      <p:sp>
        <p:nvSpPr>
          <p:cNvPr id="142" name="Google Shape;142;p23"/>
          <p:cNvSpPr/>
          <p:nvPr/>
        </p:nvSpPr>
        <p:spPr>
          <a:xfrm>
            <a:off x="2291700" y="0"/>
            <a:ext cx="685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txBox="1">
            <a:spLocks noGrp="1"/>
          </p:cNvSpPr>
          <p:nvPr>
            <p:ph type="body" idx="1"/>
          </p:nvPr>
        </p:nvSpPr>
        <p:spPr>
          <a:xfrm>
            <a:off x="365750" y="228600"/>
            <a:ext cx="1926000" cy="685800"/>
          </a:xfrm>
          <a:prstGeom prst="rect">
            <a:avLst/>
          </a:prstGeom>
          <a:noFill/>
          <a:ln>
            <a:noFill/>
          </a:ln>
        </p:spPr>
        <p:txBody>
          <a:bodyPr spcFirstLastPara="1" wrap="square" lIns="91425" tIns="91425" rIns="91425" bIns="91425" anchor="t" anchorCtr="0">
            <a:noAutofit/>
          </a:bodyPr>
          <a:lstStyle>
            <a:lvl1pPr marL="457200" lvl="0" indent="-228600" rtl="0">
              <a:lnSpc>
                <a:spcPct val="105000"/>
              </a:lnSpc>
              <a:spcBef>
                <a:spcPts val="0"/>
              </a:spcBef>
              <a:spcAft>
                <a:spcPts val="0"/>
              </a:spcAft>
              <a:buClr>
                <a:schemeClr val="dk1"/>
              </a:buClr>
              <a:buSzPts val="2600"/>
              <a:buNone/>
              <a:defRPr sz="2600" b="1" i="0" cap="none">
                <a:solidFill>
                  <a:schemeClr val="dk1"/>
                </a:solidFill>
              </a:defRPr>
            </a:lvl1pPr>
            <a:lvl2pPr marL="914400" lvl="1" indent="-342900" rtl="0">
              <a:lnSpc>
                <a:spcPct val="105000"/>
              </a:lnSpc>
              <a:spcBef>
                <a:spcPts val="1000"/>
              </a:spcBef>
              <a:spcAft>
                <a:spcPts val="0"/>
              </a:spcAft>
              <a:buClr>
                <a:schemeClr val="dk1"/>
              </a:buClr>
              <a:buSzPts val="1800"/>
              <a:buChar char="•"/>
              <a:defRPr b="1"/>
            </a:lvl2pPr>
            <a:lvl3pPr marL="1371600" lvl="2" indent="-342900" rtl="0">
              <a:lnSpc>
                <a:spcPct val="105000"/>
              </a:lnSpc>
              <a:spcBef>
                <a:spcPts val="1000"/>
              </a:spcBef>
              <a:spcAft>
                <a:spcPts val="0"/>
              </a:spcAft>
              <a:buClr>
                <a:schemeClr val="dk1"/>
              </a:buClr>
              <a:buSzPts val="1800"/>
              <a:buChar char="•"/>
              <a:defRPr sz="1800" b="1"/>
            </a:lvl3pPr>
            <a:lvl4pPr marL="1828800" lvl="3" indent="-317500" rtl="0">
              <a:lnSpc>
                <a:spcPct val="105000"/>
              </a:lnSpc>
              <a:spcBef>
                <a:spcPts val="1000"/>
              </a:spcBef>
              <a:spcAft>
                <a:spcPts val="0"/>
              </a:spcAft>
              <a:buClr>
                <a:schemeClr val="dk1"/>
              </a:buClr>
              <a:buSzPts val="1400"/>
              <a:buChar char="•"/>
              <a:defRPr b="1"/>
            </a:lvl4pPr>
            <a:lvl5pPr marL="2286000" lvl="4" indent="-317500" rtl="0">
              <a:lnSpc>
                <a:spcPct val="105000"/>
              </a:lnSpc>
              <a:spcBef>
                <a:spcPts val="1000"/>
              </a:spcBef>
              <a:spcAft>
                <a:spcPts val="0"/>
              </a:spcAft>
              <a:buClr>
                <a:schemeClr val="dk1"/>
              </a:buClr>
              <a:buSzPts val="1400"/>
              <a:buChar char="•"/>
              <a:defRPr b="1"/>
            </a:lvl5pPr>
            <a:lvl6pPr marL="2743200" lvl="5" indent="-317500" rtl="0">
              <a:lnSpc>
                <a:spcPct val="105000"/>
              </a:lnSpc>
              <a:spcBef>
                <a:spcPts val="1000"/>
              </a:spcBef>
              <a:spcAft>
                <a:spcPts val="0"/>
              </a:spcAft>
              <a:buClr>
                <a:schemeClr val="dk1"/>
              </a:buClr>
              <a:buSzPts val="1400"/>
              <a:buChar char="•"/>
              <a:defRPr b="1"/>
            </a:lvl6pPr>
            <a:lvl7pPr marL="3200400" lvl="6" indent="-317500" rtl="0">
              <a:lnSpc>
                <a:spcPct val="105000"/>
              </a:lnSpc>
              <a:spcBef>
                <a:spcPts val="1000"/>
              </a:spcBef>
              <a:spcAft>
                <a:spcPts val="0"/>
              </a:spcAft>
              <a:buClr>
                <a:schemeClr val="dk1"/>
              </a:buClr>
              <a:buSzPts val="1400"/>
              <a:buChar char="•"/>
              <a:defRPr b="1"/>
            </a:lvl7pPr>
            <a:lvl8pPr marL="3657600" lvl="7" indent="-317500" rtl="0">
              <a:lnSpc>
                <a:spcPct val="105000"/>
              </a:lnSpc>
              <a:spcBef>
                <a:spcPts val="1000"/>
              </a:spcBef>
              <a:spcAft>
                <a:spcPts val="0"/>
              </a:spcAft>
              <a:buClr>
                <a:schemeClr val="dk1"/>
              </a:buClr>
              <a:buSzPts val="1400"/>
              <a:buChar char="•"/>
              <a:defRPr b="1"/>
            </a:lvl8pPr>
            <a:lvl9pPr marL="4114800" lvl="8" indent="-317500" rtl="0">
              <a:lnSpc>
                <a:spcPct val="105000"/>
              </a:lnSpc>
              <a:spcBef>
                <a:spcPts val="1000"/>
              </a:spcBef>
              <a:spcAft>
                <a:spcPts val="1000"/>
              </a:spcAft>
              <a:buClr>
                <a:schemeClr val="dk1"/>
              </a:buClr>
              <a:buSzPts val="1400"/>
              <a:buChar char="•"/>
              <a:defRPr b="1"/>
            </a:lvl9pPr>
          </a:lstStyle>
          <a:p>
            <a:endParaRPr/>
          </a:p>
        </p:txBody>
      </p:sp>
      <p:sp>
        <p:nvSpPr>
          <p:cNvPr id="144" name="Google Shape;144;p23"/>
          <p:cNvSpPr txBox="1">
            <a:spLocks noGrp="1"/>
          </p:cNvSpPr>
          <p:nvPr>
            <p:ph type="sldNum" idx="12"/>
          </p:nvPr>
        </p:nvSpPr>
        <p:spPr>
          <a:xfrm>
            <a:off x="8229600" y="4864608"/>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EFEFEF"/>
                </a:solidFill>
              </a:defRPr>
            </a:lvl1pPr>
            <a:lvl2pPr marL="0" marR="0" lvl="1" indent="0" algn="r" rtl="0">
              <a:spcBef>
                <a:spcPts val="0"/>
              </a:spcBef>
              <a:buNone/>
              <a:defRPr sz="600" i="0">
                <a:solidFill>
                  <a:srgbClr val="EFEFEF"/>
                </a:solidFill>
              </a:defRPr>
            </a:lvl2pPr>
            <a:lvl3pPr marL="0" marR="0" lvl="2" indent="0" algn="r" rtl="0">
              <a:spcBef>
                <a:spcPts val="0"/>
              </a:spcBef>
              <a:buNone/>
              <a:defRPr sz="600" i="0">
                <a:solidFill>
                  <a:srgbClr val="EFEFEF"/>
                </a:solidFill>
              </a:defRPr>
            </a:lvl3pPr>
            <a:lvl4pPr marL="0" marR="0" lvl="3" indent="0" algn="r" rtl="0">
              <a:spcBef>
                <a:spcPts val="0"/>
              </a:spcBef>
              <a:buNone/>
              <a:defRPr sz="600" i="0">
                <a:solidFill>
                  <a:srgbClr val="EFEFEF"/>
                </a:solidFill>
              </a:defRPr>
            </a:lvl4pPr>
            <a:lvl5pPr marL="0" marR="0" lvl="4" indent="0" algn="r" rtl="0">
              <a:spcBef>
                <a:spcPts val="0"/>
              </a:spcBef>
              <a:buNone/>
              <a:defRPr sz="600" i="0">
                <a:solidFill>
                  <a:srgbClr val="EFEFEF"/>
                </a:solidFill>
              </a:defRPr>
            </a:lvl5pPr>
            <a:lvl6pPr marL="0" marR="0" lvl="5" indent="0" algn="r" rtl="0">
              <a:spcBef>
                <a:spcPts val="0"/>
              </a:spcBef>
              <a:buNone/>
              <a:defRPr sz="600" i="0">
                <a:solidFill>
                  <a:srgbClr val="EFEFEF"/>
                </a:solidFill>
              </a:defRPr>
            </a:lvl6pPr>
            <a:lvl7pPr marL="0" marR="0" lvl="6" indent="0" algn="r" rtl="0">
              <a:spcBef>
                <a:spcPts val="0"/>
              </a:spcBef>
              <a:buNone/>
              <a:defRPr sz="600" i="0">
                <a:solidFill>
                  <a:srgbClr val="EFEFEF"/>
                </a:solidFill>
              </a:defRPr>
            </a:lvl7pPr>
            <a:lvl8pPr marL="0" marR="0" lvl="7" indent="0" algn="r" rtl="0">
              <a:spcBef>
                <a:spcPts val="0"/>
              </a:spcBef>
              <a:buNone/>
              <a:defRPr sz="600" i="0">
                <a:solidFill>
                  <a:srgbClr val="EFEFEF"/>
                </a:solidFill>
              </a:defRPr>
            </a:lvl8pPr>
            <a:lvl9pPr marL="0" marR="0" lvl="8" indent="0" algn="r" rtl="0">
              <a:spcBef>
                <a:spcPts val="0"/>
              </a:spcBef>
              <a:buNone/>
              <a:defRPr sz="600" i="0">
                <a:solidFill>
                  <a:srgbClr val="EFEFEF"/>
                </a:solidFill>
              </a:defRPr>
            </a:lvl9pPr>
          </a:lstStyle>
          <a:p>
            <a:pPr marL="0" lvl="0" indent="0" algn="r" rtl="0">
              <a:spcBef>
                <a:spcPts val="0"/>
              </a:spcBef>
              <a:spcAft>
                <a:spcPts val="0"/>
              </a:spcAft>
              <a:buNone/>
            </a:pPr>
            <a:fld id="{00000000-1234-1234-1234-123412341234}" type="slidenum">
              <a:rPr lang="en"/>
              <a:t>‹#›</a:t>
            </a:fld>
            <a:endParaRPr/>
          </a:p>
        </p:txBody>
      </p:sp>
      <p:sp>
        <p:nvSpPr>
          <p:cNvPr id="145" name="Google Shape;145;p23"/>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146" name="Google Shape;146;p23"/>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47" name="Google Shape;147;p23"/>
          <p:cNvSpPr txBox="1">
            <a:spLocks noGrp="1"/>
          </p:cNvSpPr>
          <p:nvPr>
            <p:ph type="body" idx="2"/>
          </p:nvPr>
        </p:nvSpPr>
        <p:spPr>
          <a:xfrm>
            <a:off x="2961200" y="914400"/>
            <a:ext cx="5725500" cy="37719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solidFill>
                  <a:srgbClr val="FFFFFF"/>
                </a:solidFill>
              </a:defRPr>
            </a:lvl1pPr>
            <a:lvl2pPr marL="914400" lvl="1" indent="-342900" rtl="0">
              <a:spcBef>
                <a:spcPts val="1000"/>
              </a:spcBef>
              <a:spcAft>
                <a:spcPts val="0"/>
              </a:spcAft>
              <a:buSzPts val="1800"/>
              <a:buChar char="•"/>
              <a:defRPr>
                <a:solidFill>
                  <a:srgbClr val="FFFFFF"/>
                </a:solidFill>
              </a:defRPr>
            </a:lvl2pPr>
            <a:lvl3pPr marL="1371600" lvl="2" indent="-317500" rtl="0">
              <a:spcBef>
                <a:spcPts val="1000"/>
              </a:spcBef>
              <a:spcAft>
                <a:spcPts val="0"/>
              </a:spcAft>
              <a:buSzPts val="1400"/>
              <a:buChar char="•"/>
              <a:defRPr>
                <a:solidFill>
                  <a:srgbClr val="FFFFFF"/>
                </a:solidFill>
              </a:defRPr>
            </a:lvl3pPr>
            <a:lvl4pPr marL="1828800" lvl="3" indent="-317500" rtl="0">
              <a:spcBef>
                <a:spcPts val="1000"/>
              </a:spcBef>
              <a:spcAft>
                <a:spcPts val="0"/>
              </a:spcAft>
              <a:buSzPts val="1400"/>
              <a:buChar char="•"/>
              <a:defRPr>
                <a:solidFill>
                  <a:srgbClr val="FFFFFF"/>
                </a:solidFill>
              </a:defRPr>
            </a:lvl4pPr>
            <a:lvl5pPr marL="2286000" lvl="4" indent="-317500" rtl="0">
              <a:spcBef>
                <a:spcPts val="1000"/>
              </a:spcBef>
              <a:spcAft>
                <a:spcPts val="0"/>
              </a:spcAft>
              <a:buSzPts val="1400"/>
              <a:buChar char="•"/>
              <a:defRPr>
                <a:solidFill>
                  <a:srgbClr val="FFFFFF"/>
                </a:solidFill>
              </a:defRPr>
            </a:lvl5pPr>
            <a:lvl6pPr marL="2743200" lvl="5" indent="-317500" rtl="0">
              <a:spcBef>
                <a:spcPts val="1000"/>
              </a:spcBef>
              <a:spcAft>
                <a:spcPts val="0"/>
              </a:spcAft>
              <a:buSzPts val="1400"/>
              <a:buChar char="•"/>
              <a:defRPr>
                <a:solidFill>
                  <a:srgbClr val="FFFFFF"/>
                </a:solidFill>
              </a:defRPr>
            </a:lvl6pPr>
            <a:lvl7pPr marL="3200400" lvl="6" indent="-317500" rtl="0">
              <a:spcBef>
                <a:spcPts val="1000"/>
              </a:spcBef>
              <a:spcAft>
                <a:spcPts val="0"/>
              </a:spcAft>
              <a:buSzPts val="1400"/>
              <a:buChar char="•"/>
              <a:defRPr>
                <a:solidFill>
                  <a:srgbClr val="FFFFFF"/>
                </a:solidFill>
              </a:defRPr>
            </a:lvl7pPr>
            <a:lvl8pPr marL="3657600" lvl="7" indent="-317500" rtl="0">
              <a:spcBef>
                <a:spcPts val="1000"/>
              </a:spcBef>
              <a:spcAft>
                <a:spcPts val="0"/>
              </a:spcAft>
              <a:buSzPts val="1400"/>
              <a:buChar char="•"/>
              <a:defRPr>
                <a:solidFill>
                  <a:srgbClr val="FFFFFF"/>
                </a:solidFill>
              </a:defRPr>
            </a:lvl8pPr>
            <a:lvl9pPr marL="4114800" lvl="8" indent="-317500" rtl="0">
              <a:spcBef>
                <a:spcPts val="1000"/>
              </a:spcBef>
              <a:spcAft>
                <a:spcPts val="1000"/>
              </a:spcAft>
              <a:buSzPts val="1400"/>
              <a:buChar char="•"/>
              <a:defRPr>
                <a:solidFill>
                  <a:srgbClr val="FFFFFF"/>
                </a:solidFill>
              </a:defRPr>
            </a:lvl9pPr>
          </a:lstStyle>
          <a:p>
            <a:endParaRPr/>
          </a:p>
        </p:txBody>
      </p:sp>
      <p:sp>
        <p:nvSpPr>
          <p:cNvPr id="148" name="Google Shape;148;p23"/>
          <p:cNvSpPr/>
          <p:nvPr/>
        </p:nvSpPr>
        <p:spPr>
          <a:xfrm>
            <a:off x="6369225" y="228600"/>
            <a:ext cx="1322446" cy="1414662"/>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149" name="Google Shape;149;p23"/>
          <p:cNvSpPr/>
          <p:nvPr/>
        </p:nvSpPr>
        <p:spPr>
          <a:xfrm>
            <a:off x="2295101" y="2767075"/>
            <a:ext cx="2772174" cy="2372082"/>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150" name="Google Shape;150;p23"/>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3"/>
          <p:cNvPicPr preferRelativeResize="0"/>
          <p:nvPr/>
        </p:nvPicPr>
        <p:blipFill rotWithShape="1">
          <a:blip r:embed="rId2">
            <a:alphaModFix/>
          </a:blip>
          <a:srcRect l="16763"/>
          <a:stretch/>
        </p:blipFill>
        <p:spPr>
          <a:xfrm rot="10800000">
            <a:off x="7338076" y="640000"/>
            <a:ext cx="1805925" cy="23699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ark Blue Left Bar">
  <p:cSld name="Agenda_1">
    <p:spTree>
      <p:nvGrpSpPr>
        <p:cNvPr id="1" name="Shape 152"/>
        <p:cNvGrpSpPr/>
        <p:nvPr/>
      </p:nvGrpSpPr>
      <p:grpSpPr>
        <a:xfrm>
          <a:off x="0" y="0"/>
          <a:ext cx="0" cy="0"/>
          <a:chOff x="0" y="0"/>
          <a:chExt cx="0" cy="0"/>
        </a:xfrm>
      </p:grpSpPr>
      <p:sp>
        <p:nvSpPr>
          <p:cNvPr id="153" name="Google Shape;153;p24"/>
          <p:cNvSpPr/>
          <p:nvPr/>
        </p:nvSpPr>
        <p:spPr>
          <a:xfrm flipH="1">
            <a:off x="-775" y="0"/>
            <a:ext cx="2743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body" idx="1"/>
          </p:nvPr>
        </p:nvSpPr>
        <p:spPr>
          <a:xfrm>
            <a:off x="365750" y="228600"/>
            <a:ext cx="2376600" cy="6858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FFFFFF"/>
              </a:buClr>
              <a:buSzPts val="2600"/>
              <a:buNone/>
              <a:defRPr sz="2600" b="1" i="0" cap="none">
                <a:solidFill>
                  <a:srgbClr val="FFFFFF"/>
                </a:solidFill>
              </a:defRPr>
            </a:lvl1pPr>
            <a:lvl2pPr marL="914400" lvl="1" indent="-342900" rtl="0">
              <a:lnSpc>
                <a:spcPct val="105000"/>
              </a:lnSpc>
              <a:spcBef>
                <a:spcPts val="0"/>
              </a:spcBef>
              <a:spcAft>
                <a:spcPts val="0"/>
              </a:spcAft>
              <a:buClr>
                <a:srgbClr val="FFFFFF"/>
              </a:buClr>
              <a:buSzPts val="1800"/>
              <a:buChar char="•"/>
              <a:defRPr b="1">
                <a:solidFill>
                  <a:srgbClr val="FFFFFF"/>
                </a:solidFill>
              </a:defRPr>
            </a:lvl2pPr>
            <a:lvl3pPr marL="1371600" lvl="2" indent="-342900" rtl="0">
              <a:lnSpc>
                <a:spcPct val="105000"/>
              </a:lnSpc>
              <a:spcBef>
                <a:spcPts val="1000"/>
              </a:spcBef>
              <a:spcAft>
                <a:spcPts val="0"/>
              </a:spcAft>
              <a:buClr>
                <a:srgbClr val="FFFFFF"/>
              </a:buClr>
              <a:buSzPts val="1800"/>
              <a:buChar char="•"/>
              <a:defRPr sz="1800" b="1">
                <a:solidFill>
                  <a:srgbClr val="FFFFFF"/>
                </a:solidFill>
              </a:defRPr>
            </a:lvl3pPr>
            <a:lvl4pPr marL="1828800" lvl="3" indent="-317500" rtl="0">
              <a:lnSpc>
                <a:spcPct val="105000"/>
              </a:lnSpc>
              <a:spcBef>
                <a:spcPts val="1000"/>
              </a:spcBef>
              <a:spcAft>
                <a:spcPts val="0"/>
              </a:spcAft>
              <a:buClr>
                <a:srgbClr val="FFFFFF"/>
              </a:buClr>
              <a:buSzPts val="1400"/>
              <a:buChar char="•"/>
              <a:defRPr b="1">
                <a:solidFill>
                  <a:srgbClr val="FFFFFF"/>
                </a:solidFill>
              </a:defRPr>
            </a:lvl4pPr>
            <a:lvl5pPr marL="2286000" lvl="4" indent="-317500" rtl="0">
              <a:lnSpc>
                <a:spcPct val="105000"/>
              </a:lnSpc>
              <a:spcBef>
                <a:spcPts val="1000"/>
              </a:spcBef>
              <a:spcAft>
                <a:spcPts val="0"/>
              </a:spcAft>
              <a:buClr>
                <a:srgbClr val="FFFFFF"/>
              </a:buClr>
              <a:buSzPts val="1400"/>
              <a:buChar char="•"/>
              <a:defRPr b="1">
                <a:solidFill>
                  <a:srgbClr val="FFFFFF"/>
                </a:solidFill>
              </a:defRPr>
            </a:lvl5pPr>
            <a:lvl6pPr marL="2743200" lvl="5" indent="-317500" rtl="0">
              <a:lnSpc>
                <a:spcPct val="105000"/>
              </a:lnSpc>
              <a:spcBef>
                <a:spcPts val="1000"/>
              </a:spcBef>
              <a:spcAft>
                <a:spcPts val="0"/>
              </a:spcAft>
              <a:buClr>
                <a:srgbClr val="FFFFFF"/>
              </a:buClr>
              <a:buSzPts val="1400"/>
              <a:buChar char="•"/>
              <a:defRPr b="1">
                <a:solidFill>
                  <a:srgbClr val="FFFFFF"/>
                </a:solidFill>
              </a:defRPr>
            </a:lvl6pPr>
            <a:lvl7pPr marL="3200400" lvl="6" indent="-317500" rtl="0">
              <a:lnSpc>
                <a:spcPct val="105000"/>
              </a:lnSpc>
              <a:spcBef>
                <a:spcPts val="1000"/>
              </a:spcBef>
              <a:spcAft>
                <a:spcPts val="0"/>
              </a:spcAft>
              <a:buClr>
                <a:srgbClr val="FFFFFF"/>
              </a:buClr>
              <a:buSzPts val="1400"/>
              <a:buChar char="•"/>
              <a:defRPr b="1">
                <a:solidFill>
                  <a:srgbClr val="FFFFFF"/>
                </a:solidFill>
              </a:defRPr>
            </a:lvl7pPr>
            <a:lvl8pPr marL="3657600" lvl="7" indent="-317500" rtl="0">
              <a:lnSpc>
                <a:spcPct val="105000"/>
              </a:lnSpc>
              <a:spcBef>
                <a:spcPts val="1000"/>
              </a:spcBef>
              <a:spcAft>
                <a:spcPts val="0"/>
              </a:spcAft>
              <a:buClr>
                <a:srgbClr val="FFFFFF"/>
              </a:buClr>
              <a:buSzPts val="1400"/>
              <a:buChar char="•"/>
              <a:defRPr b="1">
                <a:solidFill>
                  <a:srgbClr val="FFFFFF"/>
                </a:solidFill>
              </a:defRPr>
            </a:lvl8pPr>
            <a:lvl9pPr marL="4114800" lvl="8" indent="-317500" rtl="0">
              <a:lnSpc>
                <a:spcPct val="105000"/>
              </a:lnSpc>
              <a:spcBef>
                <a:spcPts val="1000"/>
              </a:spcBef>
              <a:spcAft>
                <a:spcPts val="1000"/>
              </a:spcAft>
              <a:buClr>
                <a:srgbClr val="FFFFFF"/>
              </a:buClr>
              <a:buSzPts val="1400"/>
              <a:buChar char="•"/>
              <a:defRPr b="1">
                <a:solidFill>
                  <a:srgbClr val="FFFFFF"/>
                </a:solidFill>
              </a:defRPr>
            </a:lvl9pPr>
          </a:lstStyle>
          <a:p>
            <a:endParaRPr/>
          </a:p>
        </p:txBody>
      </p:sp>
      <p:sp>
        <p:nvSpPr>
          <p:cNvPr id="155" name="Google Shape;155;p24"/>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p2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157" name="Google Shape;157;p2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FFFFFF"/>
                </a:solidFill>
                <a:latin typeface="Arial"/>
                <a:ea typeface="Arial"/>
                <a:cs typeface="Arial"/>
                <a:sym typeface="Arial"/>
              </a:rPr>
              <a:t>© </a:t>
            </a:r>
            <a:r>
              <a:rPr lang="en" sz="600">
                <a:solidFill>
                  <a:srgbClr val="FFFFFF"/>
                </a:solidFill>
              </a:rPr>
              <a:t>2023</a:t>
            </a:r>
            <a:r>
              <a:rPr lang="en" sz="600" b="0" i="0">
                <a:solidFill>
                  <a:srgbClr val="FFFFFF"/>
                </a:solidFill>
                <a:latin typeface="Arial"/>
                <a:ea typeface="Arial"/>
                <a:cs typeface="Arial"/>
                <a:sym typeface="Arial"/>
              </a:rPr>
              <a:t> Snowflake Inc. All Rights Reserved</a:t>
            </a:r>
            <a:endParaRPr sz="600">
              <a:solidFill>
                <a:srgbClr val="FFFFFF"/>
              </a:solidFill>
              <a:latin typeface="Arial"/>
              <a:ea typeface="Arial"/>
              <a:cs typeface="Arial"/>
              <a:sym typeface="Arial"/>
            </a:endParaRPr>
          </a:p>
        </p:txBody>
      </p:sp>
      <p:sp>
        <p:nvSpPr>
          <p:cNvPr id="158" name="Google Shape;158;p24"/>
          <p:cNvSpPr txBox="1">
            <a:spLocks noGrp="1"/>
          </p:cNvSpPr>
          <p:nvPr>
            <p:ph type="body" idx="2"/>
          </p:nvPr>
        </p:nvSpPr>
        <p:spPr>
          <a:xfrm>
            <a:off x="365750" y="1291650"/>
            <a:ext cx="2210400" cy="25602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endParaRPr/>
          </a:p>
        </p:txBody>
      </p:sp>
      <p:sp>
        <p:nvSpPr>
          <p:cNvPr id="159" name="Google Shape;159;p24"/>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160"/>
        <p:cNvGrpSpPr/>
        <p:nvPr/>
      </p:nvGrpSpPr>
      <p:grpSpPr>
        <a:xfrm>
          <a:off x="0" y="0"/>
          <a:ext cx="0" cy="0"/>
          <a:chOff x="0" y="0"/>
          <a:chExt cx="0" cy="0"/>
        </a:xfrm>
      </p:grpSpPr>
      <p:sp>
        <p:nvSpPr>
          <p:cNvPr id="161" name="Google Shape;161;p25"/>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Lato"/>
              <a:ea typeface="Lato"/>
              <a:cs typeface="Lato"/>
              <a:sym typeface="Lato"/>
            </a:endParaRPr>
          </a:p>
        </p:txBody>
      </p:sp>
      <p:sp>
        <p:nvSpPr>
          <p:cNvPr id="162" name="Google Shape;162;p25"/>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163" name="Google Shape;163;p25"/>
          <p:cNvSpPr/>
          <p:nvPr/>
        </p:nvSpPr>
        <p:spPr>
          <a:xfrm>
            <a:off x="4574381" y="2416970"/>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164" name="Google Shape;164;p25"/>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165" name="Google Shape;165;p25"/>
          <p:cNvSpPr/>
          <p:nvPr/>
        </p:nvSpPr>
        <p:spPr>
          <a:xfrm>
            <a:off x="6491288" y="2753536"/>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166" name="Google Shape;166;p2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167" name="Google Shape;167;p25"/>
          <p:cNvSpPr txBox="1">
            <a:spLocks noGrp="1"/>
          </p:cNvSpPr>
          <p:nvPr>
            <p:ph type="body" idx="1"/>
          </p:nvPr>
        </p:nvSpPr>
        <p:spPr>
          <a:xfrm>
            <a:off x="365750" y="634350"/>
            <a:ext cx="3827400" cy="294900"/>
          </a:xfrm>
          <a:prstGeom prst="rect">
            <a:avLst/>
          </a:prstGeom>
          <a:noFill/>
          <a:ln>
            <a:noFill/>
          </a:ln>
        </p:spPr>
        <p:txBody>
          <a:bodyPr spcFirstLastPara="1" wrap="square" lIns="91425" tIns="91425" rIns="91425" bIns="91425" anchor="t" anchorCtr="0">
            <a:spAutoFit/>
          </a:bodyPr>
          <a:lstStyle>
            <a:lvl1pPr marL="457200" lvl="0" indent="-228600" algn="l" rtl="0">
              <a:lnSpc>
                <a:spcPct val="105000"/>
              </a:lnSpc>
              <a:spcBef>
                <a:spcPts val="0"/>
              </a:spcBef>
              <a:spcAft>
                <a:spcPts val="0"/>
              </a:spcAft>
              <a:buClr>
                <a:srgbClr val="5B5B5B"/>
              </a:buClr>
              <a:buSzPts val="1600"/>
              <a:buNone/>
              <a:defRPr sz="1600">
                <a:solidFill>
                  <a:srgbClr val="5B5B5B"/>
                </a:solidFill>
              </a:defRPr>
            </a:lvl1pPr>
            <a:lvl2pPr marL="914400" lvl="1" indent="-342900" algn="l" rtl="0">
              <a:lnSpc>
                <a:spcPct val="105000"/>
              </a:lnSpc>
              <a:spcBef>
                <a:spcPts val="1000"/>
              </a:spcBef>
              <a:spcAft>
                <a:spcPts val="0"/>
              </a:spcAft>
              <a:buClr>
                <a:srgbClr val="5B5B5B"/>
              </a:buClr>
              <a:buSzPts val="1800"/>
              <a:buChar char="•"/>
              <a:defRPr>
                <a:solidFill>
                  <a:srgbClr val="5B5B5B"/>
                </a:solidFill>
              </a:defRPr>
            </a:lvl2pPr>
            <a:lvl3pPr marL="1371600" lvl="2" indent="-342900" algn="l" rtl="0">
              <a:lnSpc>
                <a:spcPct val="105000"/>
              </a:lnSpc>
              <a:spcBef>
                <a:spcPts val="1000"/>
              </a:spcBef>
              <a:spcAft>
                <a:spcPts val="0"/>
              </a:spcAft>
              <a:buClr>
                <a:srgbClr val="5B5B5B"/>
              </a:buClr>
              <a:buSzPts val="1800"/>
              <a:buChar char="•"/>
              <a:defRPr>
                <a:solidFill>
                  <a:srgbClr val="5B5B5B"/>
                </a:solidFill>
              </a:defRPr>
            </a:lvl3pPr>
            <a:lvl4pPr marL="1828800" lvl="3" indent="-342900" algn="l" rtl="0">
              <a:lnSpc>
                <a:spcPct val="105000"/>
              </a:lnSpc>
              <a:spcBef>
                <a:spcPts val="1000"/>
              </a:spcBef>
              <a:spcAft>
                <a:spcPts val="0"/>
              </a:spcAft>
              <a:buClr>
                <a:srgbClr val="5B5B5B"/>
              </a:buClr>
              <a:buSzPts val="1800"/>
              <a:buChar char="•"/>
              <a:defRPr>
                <a:solidFill>
                  <a:srgbClr val="5B5B5B"/>
                </a:solidFill>
              </a:defRPr>
            </a:lvl4pPr>
            <a:lvl5pPr marL="2286000" lvl="4" indent="-342900" algn="l" rtl="0">
              <a:lnSpc>
                <a:spcPct val="105000"/>
              </a:lnSpc>
              <a:spcBef>
                <a:spcPts val="1000"/>
              </a:spcBef>
              <a:spcAft>
                <a:spcPts val="0"/>
              </a:spcAft>
              <a:buClr>
                <a:srgbClr val="5B5B5B"/>
              </a:buClr>
              <a:buSzPts val="1800"/>
              <a:buChar char="•"/>
              <a:defRPr>
                <a:solidFill>
                  <a:srgbClr val="5B5B5B"/>
                </a:solidFill>
              </a:defRPr>
            </a:lvl5pPr>
            <a:lvl6pPr marL="2743200" lvl="5" indent="-342900" algn="l" rtl="0">
              <a:lnSpc>
                <a:spcPct val="105000"/>
              </a:lnSpc>
              <a:spcBef>
                <a:spcPts val="1000"/>
              </a:spcBef>
              <a:spcAft>
                <a:spcPts val="0"/>
              </a:spcAft>
              <a:buClr>
                <a:srgbClr val="5B5B5B"/>
              </a:buClr>
              <a:buSzPts val="1800"/>
              <a:buChar char="•"/>
              <a:defRPr>
                <a:solidFill>
                  <a:srgbClr val="5B5B5B"/>
                </a:solidFill>
              </a:defRPr>
            </a:lvl6pPr>
            <a:lvl7pPr marL="3200400" lvl="6" indent="-342900" algn="l" rtl="0">
              <a:lnSpc>
                <a:spcPct val="105000"/>
              </a:lnSpc>
              <a:spcBef>
                <a:spcPts val="1000"/>
              </a:spcBef>
              <a:spcAft>
                <a:spcPts val="0"/>
              </a:spcAft>
              <a:buClr>
                <a:srgbClr val="5B5B5B"/>
              </a:buClr>
              <a:buSzPts val="1800"/>
              <a:buChar char="•"/>
              <a:defRPr>
                <a:solidFill>
                  <a:srgbClr val="5B5B5B"/>
                </a:solidFill>
              </a:defRPr>
            </a:lvl7pPr>
            <a:lvl8pPr marL="3657600" lvl="7" indent="-342900" algn="l" rtl="0">
              <a:lnSpc>
                <a:spcPct val="105000"/>
              </a:lnSpc>
              <a:spcBef>
                <a:spcPts val="1000"/>
              </a:spcBef>
              <a:spcAft>
                <a:spcPts val="0"/>
              </a:spcAft>
              <a:buClr>
                <a:srgbClr val="5B5B5B"/>
              </a:buClr>
              <a:buSzPts val="1800"/>
              <a:buChar char="•"/>
              <a:defRPr>
                <a:solidFill>
                  <a:srgbClr val="5B5B5B"/>
                </a:solidFill>
              </a:defRPr>
            </a:lvl8pPr>
            <a:lvl9pPr marL="4114800" lvl="8" indent="-342900" algn="l" rtl="0">
              <a:lnSpc>
                <a:spcPct val="105000"/>
              </a:lnSpc>
              <a:spcBef>
                <a:spcPts val="1000"/>
              </a:spcBef>
              <a:spcAft>
                <a:spcPts val="1000"/>
              </a:spcAft>
              <a:buClr>
                <a:srgbClr val="5B5B5B"/>
              </a:buClr>
              <a:buSzPts val="1800"/>
              <a:buChar char="•"/>
              <a:defRPr>
                <a:solidFill>
                  <a:srgbClr val="5B5B5B"/>
                </a:solidFill>
              </a:defRPr>
            </a:lvl9pPr>
          </a:lstStyle>
          <a:p>
            <a:endParaRPr/>
          </a:p>
        </p:txBody>
      </p:sp>
      <p:sp>
        <p:nvSpPr>
          <p:cNvPr id="168" name="Google Shape;168;p25"/>
          <p:cNvSpPr txBox="1">
            <a:spLocks noGrp="1"/>
          </p:cNvSpPr>
          <p:nvPr>
            <p:ph type="title"/>
          </p:nvPr>
        </p:nvSpPr>
        <p:spPr>
          <a:xfrm>
            <a:off x="365755" y="228600"/>
            <a:ext cx="3978900" cy="627900"/>
          </a:xfrm>
          <a:prstGeom prst="rect">
            <a:avLst/>
          </a:prstGeom>
        </p:spPr>
        <p:txBody>
          <a:bodyPr spcFirstLastPara="1" wrap="square" lIns="91425" tIns="91425" rIns="91425" bIns="91425" anchor="t" anchorCtr="0">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169" name="Google Shape;169;p25"/>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FFFFFF"/>
                </a:solidFill>
              </a:defRPr>
            </a:lvl1pPr>
            <a:lvl2pPr marL="0" marR="0" lvl="1" indent="0" algn="r" rtl="0">
              <a:spcBef>
                <a:spcPts val="0"/>
              </a:spcBef>
              <a:buNone/>
              <a:defRPr sz="600" i="0">
                <a:solidFill>
                  <a:srgbClr val="FFFFFF"/>
                </a:solidFill>
              </a:defRPr>
            </a:lvl2pPr>
            <a:lvl3pPr marL="0" marR="0" lvl="2" indent="0" algn="r" rtl="0">
              <a:spcBef>
                <a:spcPts val="0"/>
              </a:spcBef>
              <a:buNone/>
              <a:defRPr sz="600" i="0">
                <a:solidFill>
                  <a:srgbClr val="FFFFFF"/>
                </a:solidFill>
              </a:defRPr>
            </a:lvl3pPr>
            <a:lvl4pPr marL="0" marR="0" lvl="3" indent="0" algn="r" rtl="0">
              <a:spcBef>
                <a:spcPts val="0"/>
              </a:spcBef>
              <a:buNone/>
              <a:defRPr sz="600" i="0">
                <a:solidFill>
                  <a:srgbClr val="FFFFFF"/>
                </a:solidFill>
              </a:defRPr>
            </a:lvl4pPr>
            <a:lvl5pPr marL="0" marR="0" lvl="4" indent="0" algn="r" rtl="0">
              <a:spcBef>
                <a:spcPts val="0"/>
              </a:spcBef>
              <a:buNone/>
              <a:defRPr sz="600" i="0">
                <a:solidFill>
                  <a:srgbClr val="FFFFFF"/>
                </a:solidFill>
              </a:defRPr>
            </a:lvl5pPr>
            <a:lvl6pPr marL="0" marR="0" lvl="5" indent="0" algn="r" rtl="0">
              <a:spcBef>
                <a:spcPts val="0"/>
              </a:spcBef>
              <a:buNone/>
              <a:defRPr sz="600" i="0">
                <a:solidFill>
                  <a:srgbClr val="FFFFFF"/>
                </a:solidFill>
              </a:defRPr>
            </a:lvl6pPr>
            <a:lvl7pPr marL="0" marR="0" lvl="6" indent="0" algn="r" rtl="0">
              <a:spcBef>
                <a:spcPts val="0"/>
              </a:spcBef>
              <a:buNone/>
              <a:defRPr sz="600" i="0">
                <a:solidFill>
                  <a:srgbClr val="FFFFFF"/>
                </a:solidFill>
              </a:defRPr>
            </a:lvl7pPr>
            <a:lvl8pPr marL="0" marR="0" lvl="7" indent="0" algn="r" rtl="0">
              <a:spcBef>
                <a:spcPts val="0"/>
              </a:spcBef>
              <a:buNone/>
              <a:defRPr sz="600" i="0">
                <a:solidFill>
                  <a:srgbClr val="FFFFFF"/>
                </a:solidFill>
              </a:defRPr>
            </a:lvl8pPr>
            <a:lvl9pPr marL="0" marR="0" lvl="8" indent="0" algn="r" rtl="0">
              <a:spcBef>
                <a:spcPts val="0"/>
              </a:spcBef>
              <a:buNone/>
              <a:defRPr sz="600" i="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70" name="Google Shape;170;p2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171" name="Google Shape;171;p2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pic>
        <p:nvPicPr>
          <p:cNvPr id="172" name="Google Shape;172;p25"/>
          <p:cNvPicPr preferRelativeResize="0"/>
          <p:nvPr/>
        </p:nvPicPr>
        <p:blipFill rotWithShape="1">
          <a:blip r:embed="rId2">
            <a:alphaModFix/>
          </a:blip>
          <a:srcRect l="13584" b="9584"/>
          <a:stretch/>
        </p:blipFill>
        <p:spPr>
          <a:xfrm>
            <a:off x="4572000" y="3214250"/>
            <a:ext cx="1693648" cy="1929252"/>
          </a:xfrm>
          <a:prstGeom prst="rect">
            <a:avLst/>
          </a:prstGeom>
          <a:noFill/>
          <a:ln>
            <a:noFill/>
          </a:ln>
        </p:spPr>
      </p:pic>
      <p:sp>
        <p:nvSpPr>
          <p:cNvPr id="173" name="Google Shape;173;p25"/>
          <p:cNvSpPr/>
          <p:nvPr/>
        </p:nvSpPr>
        <p:spPr>
          <a:xfrm>
            <a:off x="8067676" y="228601"/>
            <a:ext cx="1077917" cy="1543491"/>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174" name="Google Shape;174;p25"/>
          <p:cNvSpPr txBox="1">
            <a:spLocks noGrp="1"/>
          </p:cNvSpPr>
          <p:nvPr>
            <p:ph type="body" idx="2"/>
          </p:nvPr>
        </p:nvSpPr>
        <p:spPr>
          <a:xfrm>
            <a:off x="4937760" y="1280150"/>
            <a:ext cx="3566400" cy="3406200"/>
          </a:xfrm>
          <a:prstGeom prst="rect">
            <a:avLst/>
          </a:prstGeom>
          <a:noFill/>
          <a:ln>
            <a:noFill/>
          </a:ln>
        </p:spPr>
        <p:txBody>
          <a:bodyPr spcFirstLastPara="1" wrap="square" lIns="91425" tIns="91425" rIns="91425" bIns="91425" anchor="t" anchorCtr="0">
            <a:spAutoFit/>
          </a:bodyPr>
          <a:lstStyle>
            <a:lvl1pPr marL="457200" marR="0" lvl="0" indent="-342900" algn="l" rtl="0">
              <a:lnSpc>
                <a:spcPct val="115000"/>
              </a:lnSpc>
              <a:spcBef>
                <a:spcPts val="0"/>
              </a:spcBef>
              <a:spcAft>
                <a:spcPts val="0"/>
              </a:spcAft>
              <a:buSzPts val="1800"/>
              <a:buChar char="•"/>
              <a:defRPr sz="1800" i="0" u="none" strike="noStrike" cap="none">
                <a:solidFill>
                  <a:schemeClr val="lt1"/>
                </a:solidFill>
              </a:defRPr>
            </a:lvl1pPr>
            <a:lvl2pPr marL="914400" marR="0" lvl="1" indent="-342900" algn="l" rtl="0">
              <a:lnSpc>
                <a:spcPct val="115000"/>
              </a:lnSpc>
              <a:spcBef>
                <a:spcPts val="1000"/>
              </a:spcBef>
              <a:spcAft>
                <a:spcPts val="0"/>
              </a:spcAft>
              <a:buSzPts val="1800"/>
              <a:buChar char="•"/>
              <a:defRPr sz="1800" i="0" u="none" strike="noStrike" cap="none">
                <a:solidFill>
                  <a:schemeClr val="lt1"/>
                </a:solidFill>
              </a:defRPr>
            </a:lvl2pPr>
            <a:lvl3pPr marL="1371600" marR="0" lvl="2" indent="-317500" algn="l" rtl="0">
              <a:lnSpc>
                <a:spcPct val="115000"/>
              </a:lnSpc>
              <a:spcBef>
                <a:spcPts val="1000"/>
              </a:spcBef>
              <a:spcAft>
                <a:spcPts val="0"/>
              </a:spcAft>
              <a:buSzPts val="1400"/>
              <a:buChar char="•"/>
              <a:defRPr i="0" u="none" strike="noStrike" cap="none">
                <a:solidFill>
                  <a:schemeClr val="lt1"/>
                </a:solidFill>
              </a:defRPr>
            </a:lvl3pPr>
            <a:lvl4pPr marL="1828800" marR="0" lvl="3" indent="-317500" algn="l" rtl="0">
              <a:lnSpc>
                <a:spcPct val="115000"/>
              </a:lnSpc>
              <a:spcBef>
                <a:spcPts val="1000"/>
              </a:spcBef>
              <a:spcAft>
                <a:spcPts val="0"/>
              </a:spcAft>
              <a:buSzPts val="1400"/>
              <a:buChar char="•"/>
              <a:defRPr i="0" u="none" strike="noStrike" cap="none">
                <a:solidFill>
                  <a:schemeClr val="lt1"/>
                </a:solidFill>
              </a:defRPr>
            </a:lvl4pPr>
            <a:lvl5pPr marL="2286000" marR="0" lvl="4" indent="-317500" algn="l" rtl="0">
              <a:lnSpc>
                <a:spcPct val="115000"/>
              </a:lnSpc>
              <a:spcBef>
                <a:spcPts val="1000"/>
              </a:spcBef>
              <a:spcAft>
                <a:spcPts val="0"/>
              </a:spcAft>
              <a:buSzPts val="1400"/>
              <a:buChar char="•"/>
              <a:defRPr i="0" u="none" strike="noStrike" cap="none">
                <a:solidFill>
                  <a:schemeClr val="lt1"/>
                </a:solidFill>
              </a:defRPr>
            </a:lvl5pPr>
            <a:lvl6pPr marL="2743200" marR="0" lvl="5" indent="-317500" algn="l" rtl="0">
              <a:lnSpc>
                <a:spcPct val="115000"/>
              </a:lnSpc>
              <a:spcBef>
                <a:spcPts val="1000"/>
              </a:spcBef>
              <a:spcAft>
                <a:spcPts val="0"/>
              </a:spcAft>
              <a:buSzPts val="1400"/>
              <a:buChar char="•"/>
              <a:defRPr i="0" u="none" strike="noStrike" cap="none">
                <a:solidFill>
                  <a:schemeClr val="lt1"/>
                </a:solidFill>
              </a:defRPr>
            </a:lvl6pPr>
            <a:lvl7pPr marL="3200400" marR="0" lvl="6" indent="-317500" algn="l" rtl="0">
              <a:lnSpc>
                <a:spcPct val="115000"/>
              </a:lnSpc>
              <a:spcBef>
                <a:spcPts val="1000"/>
              </a:spcBef>
              <a:spcAft>
                <a:spcPts val="0"/>
              </a:spcAft>
              <a:buSzPts val="1400"/>
              <a:buChar char="•"/>
              <a:defRPr i="0" u="none" strike="noStrike" cap="none">
                <a:solidFill>
                  <a:schemeClr val="lt1"/>
                </a:solidFill>
              </a:defRPr>
            </a:lvl7pPr>
            <a:lvl8pPr marL="3657600" marR="0" lvl="7" indent="-317500" algn="l" rtl="0">
              <a:lnSpc>
                <a:spcPct val="115000"/>
              </a:lnSpc>
              <a:spcBef>
                <a:spcPts val="1000"/>
              </a:spcBef>
              <a:spcAft>
                <a:spcPts val="0"/>
              </a:spcAft>
              <a:buSzPts val="1400"/>
              <a:buChar char="•"/>
              <a:defRPr i="0" u="none" strike="noStrike" cap="none">
                <a:solidFill>
                  <a:schemeClr val="lt1"/>
                </a:solidFill>
              </a:defRPr>
            </a:lvl8pPr>
            <a:lvl9pPr marL="4114800" marR="0" lvl="8" indent="-317500" algn="l" rtl="0">
              <a:lnSpc>
                <a:spcPct val="115000"/>
              </a:lnSpc>
              <a:spcBef>
                <a:spcPts val="1000"/>
              </a:spcBef>
              <a:spcAft>
                <a:spcPts val="1000"/>
              </a:spcAft>
              <a:buSzPts val="1400"/>
              <a:buChar char="•"/>
              <a:defRPr i="0" u="none" strike="noStrike" cap="none">
                <a:solidFill>
                  <a:schemeClr val="lt1"/>
                </a:solidFill>
              </a:defRPr>
            </a:lvl9pPr>
          </a:lstStyle>
          <a:p>
            <a:endParaRPr/>
          </a:p>
        </p:txBody>
      </p:sp>
      <p:sp>
        <p:nvSpPr>
          <p:cNvPr id="175" name="Google Shape;175;p25"/>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footer only)">
  <p:cSld name="Data Cloud_1">
    <p:spTree>
      <p:nvGrpSpPr>
        <p:cNvPr id="1" name="Shape 176"/>
        <p:cNvGrpSpPr/>
        <p:nvPr/>
      </p:nvGrpSpPr>
      <p:grpSpPr>
        <a:xfrm>
          <a:off x="0" y="0"/>
          <a:ext cx="0" cy="0"/>
          <a:chOff x="0" y="0"/>
          <a:chExt cx="0" cy="0"/>
        </a:xfrm>
      </p:grpSpPr>
      <p:sp>
        <p:nvSpPr>
          <p:cNvPr id="177" name="Google Shape;177;p26"/>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178" name="Google Shape;178;p2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179" name="Google Shape;179;p26"/>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80" name="Google Shape;180;p26"/>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ver 01">
  <p:cSld name="Data Cloud_1_1">
    <p:bg>
      <p:bgPr>
        <a:solidFill>
          <a:schemeClr val="accent1"/>
        </a:solidFill>
        <a:effectLst/>
      </p:bgPr>
    </p:bg>
    <p:spTree>
      <p:nvGrpSpPr>
        <p:cNvPr id="1" name="Shape 181"/>
        <p:cNvGrpSpPr/>
        <p:nvPr/>
      </p:nvGrpSpPr>
      <p:grpSpPr>
        <a:xfrm>
          <a:off x="0" y="0"/>
          <a:ext cx="0" cy="0"/>
          <a:chOff x="0" y="0"/>
          <a:chExt cx="0" cy="0"/>
        </a:xfrm>
      </p:grpSpPr>
      <p:grpSp>
        <p:nvGrpSpPr>
          <p:cNvPr id="182" name="Google Shape;182;p27"/>
          <p:cNvGrpSpPr/>
          <p:nvPr/>
        </p:nvGrpSpPr>
        <p:grpSpPr>
          <a:xfrm>
            <a:off x="-10" y="3770439"/>
            <a:ext cx="9143997" cy="1371564"/>
            <a:chOff x="-10" y="3735321"/>
            <a:chExt cx="9139427" cy="1408177"/>
          </a:xfrm>
        </p:grpSpPr>
        <p:pic>
          <p:nvPicPr>
            <p:cNvPr id="183" name="Google Shape;183;p27"/>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84" name="Google Shape;184;p27"/>
            <p:cNvPicPr preferRelativeResize="0"/>
            <p:nvPr/>
          </p:nvPicPr>
          <p:blipFill rotWithShape="1">
            <a:blip r:embed="rId3">
              <a:alphaModFix/>
            </a:blip>
            <a:srcRect t="139" b="139"/>
            <a:stretch/>
          </p:blipFill>
          <p:spPr>
            <a:xfrm>
              <a:off x="3049515" y="3735321"/>
              <a:ext cx="3044952" cy="1408177"/>
            </a:xfrm>
            <a:prstGeom prst="rect">
              <a:avLst/>
            </a:prstGeom>
            <a:noFill/>
            <a:ln>
              <a:noFill/>
            </a:ln>
          </p:spPr>
        </p:pic>
        <p:pic>
          <p:nvPicPr>
            <p:cNvPr id="185" name="Google Shape;185;p27"/>
            <p:cNvPicPr preferRelativeResize="0"/>
            <p:nvPr/>
          </p:nvPicPr>
          <p:blipFill rotWithShape="1">
            <a:blip r:embed="rId4">
              <a:alphaModFix/>
            </a:blip>
            <a:srcRect t="139" b="139"/>
            <a:stretch/>
          </p:blipFill>
          <p:spPr>
            <a:xfrm>
              <a:off x="6094465" y="3735321"/>
              <a:ext cx="3044952" cy="1408177"/>
            </a:xfrm>
            <a:prstGeom prst="rect">
              <a:avLst/>
            </a:prstGeom>
            <a:noFill/>
            <a:ln>
              <a:noFill/>
            </a:ln>
          </p:spPr>
        </p:pic>
      </p:grpSp>
      <p:sp>
        <p:nvSpPr>
          <p:cNvPr id="186" name="Google Shape;186;p27"/>
          <p:cNvSpPr txBox="1">
            <a:spLocks noGrp="1"/>
          </p:cNvSpPr>
          <p:nvPr>
            <p:ph type="sldNum" idx="12"/>
          </p:nvPr>
        </p:nvSpPr>
        <p:spPr>
          <a:xfrm>
            <a:off x="8229600" y="4864608"/>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grpSp>
        <p:nvGrpSpPr>
          <p:cNvPr id="187" name="Google Shape;187;p27"/>
          <p:cNvGrpSpPr/>
          <p:nvPr/>
        </p:nvGrpSpPr>
        <p:grpSpPr>
          <a:xfrm>
            <a:off x="-10" y="3770439"/>
            <a:ext cx="9143997" cy="1371564"/>
            <a:chOff x="-10" y="3735321"/>
            <a:chExt cx="9139427" cy="1408177"/>
          </a:xfrm>
        </p:grpSpPr>
        <p:pic>
          <p:nvPicPr>
            <p:cNvPr id="188" name="Google Shape;188;p27"/>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89" name="Google Shape;189;p27"/>
            <p:cNvPicPr preferRelativeResize="0"/>
            <p:nvPr/>
          </p:nvPicPr>
          <p:blipFill rotWithShape="1">
            <a:blip r:embed="rId3">
              <a:alphaModFix/>
            </a:blip>
            <a:srcRect t="139" b="139"/>
            <a:stretch/>
          </p:blipFill>
          <p:spPr>
            <a:xfrm>
              <a:off x="3049515" y="3735321"/>
              <a:ext cx="3044952" cy="1408177"/>
            </a:xfrm>
            <a:prstGeom prst="rect">
              <a:avLst/>
            </a:prstGeom>
            <a:noFill/>
            <a:ln>
              <a:noFill/>
            </a:ln>
          </p:spPr>
        </p:pic>
        <p:pic>
          <p:nvPicPr>
            <p:cNvPr id="190" name="Google Shape;190;p27"/>
            <p:cNvPicPr preferRelativeResize="0"/>
            <p:nvPr/>
          </p:nvPicPr>
          <p:blipFill rotWithShape="1">
            <a:blip r:embed="rId4">
              <a:alphaModFix/>
            </a:blip>
            <a:srcRect t="139" b="139"/>
            <a:stretch/>
          </p:blipFill>
          <p:spPr>
            <a:xfrm>
              <a:off x="6094465" y="3735321"/>
              <a:ext cx="3044952" cy="1408177"/>
            </a:xfrm>
            <a:prstGeom prst="rect">
              <a:avLst/>
            </a:prstGeom>
            <a:noFill/>
            <a:ln>
              <a:noFill/>
            </a:ln>
          </p:spPr>
        </p:pic>
      </p:grpSp>
      <p:sp>
        <p:nvSpPr>
          <p:cNvPr id="191" name="Google Shape;191;p27"/>
          <p:cNvSpPr/>
          <p:nvPr/>
        </p:nvSpPr>
        <p:spPr>
          <a:xfrm>
            <a:off x="456932" y="4898925"/>
            <a:ext cx="16359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dk1"/>
                </a:solidFill>
                <a:latin typeface="Arial"/>
                <a:ea typeface="Arial"/>
                <a:cs typeface="Arial"/>
                <a:sym typeface="Arial"/>
              </a:rPr>
              <a:t>© </a:t>
            </a:r>
            <a:r>
              <a:rPr lang="en" sz="600">
                <a:solidFill>
                  <a:schemeClr val="dk1"/>
                </a:solidFill>
              </a:rPr>
              <a:t>2023</a:t>
            </a:r>
            <a:r>
              <a:rPr lang="en" sz="600" b="0" i="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92" name="Google Shape;192;p27"/>
          <p:cNvSpPr txBox="1">
            <a:spLocks noGrp="1"/>
          </p:cNvSpPr>
          <p:nvPr>
            <p:ph type="title"/>
          </p:nvPr>
        </p:nvSpPr>
        <p:spPr>
          <a:xfrm>
            <a:off x="366600" y="1188720"/>
            <a:ext cx="5394900" cy="1920300"/>
          </a:xfrm>
          <a:prstGeom prst="rect">
            <a:avLst/>
          </a:prstGeom>
          <a:noFill/>
          <a:ln>
            <a:noFill/>
          </a:ln>
        </p:spPr>
        <p:txBody>
          <a:bodyPr spcFirstLastPara="1" wrap="square" lIns="91425" tIns="91425" rIns="91425" bIns="91425" anchor="b" anchorCtr="0">
            <a:noAutofit/>
          </a:bodyPr>
          <a:lstStyle>
            <a:lvl1pPr marR="0" lvl="0" rtl="0">
              <a:lnSpc>
                <a:spcPct val="74000"/>
              </a:lnSpc>
              <a:spcBef>
                <a:spcPts val="0"/>
              </a:spcBef>
              <a:spcAft>
                <a:spcPts val="0"/>
              </a:spcAft>
              <a:buClr>
                <a:schemeClr val="dk1"/>
              </a:buClr>
              <a:buSzPts val="4400"/>
              <a:buNone/>
              <a:defRPr sz="4400" b="1" i="0" u="none" strike="noStrike" cap="none">
                <a:solidFill>
                  <a:schemeClr val="dk1"/>
                </a:solidFill>
              </a:defRPr>
            </a:lvl1pPr>
            <a:lvl2pPr lvl="1" rtl="0">
              <a:lnSpc>
                <a:spcPct val="74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sz="1800" b="1">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sz="1800" b="1">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sz="1800" b="1">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sz="1800" b="1">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sz="1800" b="1">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sz="1800" b="1">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sz="1800" b="1">
                <a:latin typeface="Montserrat"/>
                <a:ea typeface="Montserrat"/>
                <a:cs typeface="Montserrat"/>
                <a:sym typeface="Montserrat"/>
              </a:defRPr>
            </a:lvl9pPr>
          </a:lstStyle>
          <a:p>
            <a:endParaRPr/>
          </a:p>
        </p:txBody>
      </p:sp>
      <p:sp>
        <p:nvSpPr>
          <p:cNvPr id="193" name="Google Shape;193;p27"/>
          <p:cNvSpPr txBox="1">
            <a:spLocks noGrp="1"/>
          </p:cNvSpPr>
          <p:nvPr>
            <p:ph type="title" idx="2"/>
          </p:nvPr>
        </p:nvSpPr>
        <p:spPr>
          <a:xfrm>
            <a:off x="366600" y="3160438"/>
            <a:ext cx="5394900" cy="442500"/>
          </a:xfrm>
          <a:prstGeom prst="rect">
            <a:avLst/>
          </a:prstGeom>
          <a:noFill/>
          <a:ln>
            <a:noFill/>
          </a:ln>
        </p:spPr>
        <p:txBody>
          <a:bodyPr spcFirstLastPara="1" wrap="square" lIns="91425" tIns="91425" rIns="91425" bIns="91425" anchor="t" anchorCtr="0">
            <a:noAutofit/>
          </a:bodyPr>
          <a:lstStyle>
            <a:lvl1pPr marR="0" lvl="0" rtl="0">
              <a:lnSpc>
                <a:spcPct val="80000"/>
              </a:lnSpc>
              <a:spcBef>
                <a:spcPts val="0"/>
              </a:spcBef>
              <a:spcAft>
                <a:spcPts val="0"/>
              </a:spcAft>
              <a:buClr>
                <a:schemeClr val="dk1"/>
              </a:buClr>
              <a:buSzPts val="1800"/>
              <a:buNone/>
              <a:defRPr sz="18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194" name="Google Shape;194;p27"/>
          <p:cNvSpPr txBox="1">
            <a:spLocks noGrp="1"/>
          </p:cNvSpPr>
          <p:nvPr>
            <p:ph type="title" idx="3"/>
          </p:nvPr>
        </p:nvSpPr>
        <p:spPr>
          <a:xfrm>
            <a:off x="366600" y="4359693"/>
            <a:ext cx="4205400" cy="274200"/>
          </a:xfrm>
          <a:prstGeom prst="rect">
            <a:avLst/>
          </a:prstGeom>
          <a:noFill/>
          <a:ln>
            <a:noFill/>
          </a:ln>
        </p:spPr>
        <p:txBody>
          <a:bodyPr spcFirstLastPara="1" wrap="square" lIns="91425" tIns="91425" rIns="91425" bIns="91425" anchor="b" anchorCtr="0">
            <a:noAutofit/>
          </a:bodyPr>
          <a:lstStyle>
            <a:lvl1pPr marR="0" lvl="0" rtl="0">
              <a:lnSpc>
                <a:spcPct val="90000"/>
              </a:lnSpc>
              <a:spcBef>
                <a:spcPts val="0"/>
              </a:spcBef>
              <a:spcAft>
                <a:spcPts val="0"/>
              </a:spcAft>
              <a:buClr>
                <a:schemeClr val="dk1"/>
              </a:buClr>
              <a:buSzPts val="1400"/>
              <a:buNone/>
              <a:defRPr sz="14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195" name="Google Shape;195;p27"/>
          <p:cNvSpPr/>
          <p:nvPr/>
        </p:nvSpPr>
        <p:spPr>
          <a:xfrm>
            <a:off x="457200" y="548640"/>
            <a:ext cx="1828808" cy="418012"/>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ver 02">
  <p:cSld name="Data Cloud_1_1_3_2">
    <p:bg>
      <p:bgPr>
        <a:solidFill>
          <a:schemeClr val="accent1"/>
        </a:solidFill>
        <a:effectLst/>
      </p:bgPr>
    </p:bg>
    <p:spTree>
      <p:nvGrpSpPr>
        <p:cNvPr id="1" name="Shape 196"/>
        <p:cNvGrpSpPr/>
        <p:nvPr/>
      </p:nvGrpSpPr>
      <p:grpSpPr>
        <a:xfrm>
          <a:off x="0" y="0"/>
          <a:ext cx="0" cy="0"/>
          <a:chOff x="0" y="0"/>
          <a:chExt cx="0" cy="0"/>
        </a:xfrm>
      </p:grpSpPr>
      <p:grpSp>
        <p:nvGrpSpPr>
          <p:cNvPr id="197" name="Google Shape;197;p28"/>
          <p:cNvGrpSpPr/>
          <p:nvPr/>
        </p:nvGrpSpPr>
        <p:grpSpPr>
          <a:xfrm>
            <a:off x="-2" y="2914850"/>
            <a:ext cx="9143627" cy="2228425"/>
            <a:chOff x="-834856" y="2711517"/>
            <a:chExt cx="9978858" cy="2431981"/>
          </a:xfrm>
        </p:grpSpPr>
        <p:pic>
          <p:nvPicPr>
            <p:cNvPr id="198" name="Google Shape;198;p28"/>
            <p:cNvPicPr preferRelativeResize="0"/>
            <p:nvPr/>
          </p:nvPicPr>
          <p:blipFill rotWithShape="1">
            <a:blip r:embed="rId2">
              <a:alphaModFix amt="85000"/>
            </a:blip>
            <a:srcRect l="45992" t="24707" b="30782"/>
            <a:stretch/>
          </p:blipFill>
          <p:spPr>
            <a:xfrm>
              <a:off x="-834856" y="2711517"/>
              <a:ext cx="3540541" cy="2431980"/>
            </a:xfrm>
            <a:prstGeom prst="rect">
              <a:avLst/>
            </a:prstGeom>
            <a:noFill/>
            <a:ln>
              <a:noFill/>
            </a:ln>
          </p:spPr>
        </p:pic>
        <p:pic>
          <p:nvPicPr>
            <p:cNvPr id="199" name="Google Shape;199;p28"/>
            <p:cNvPicPr preferRelativeResize="0"/>
            <p:nvPr/>
          </p:nvPicPr>
          <p:blipFill rotWithShape="1">
            <a:blip r:embed="rId3">
              <a:alphaModFix amt="85000"/>
            </a:blip>
            <a:srcRect t="25271" r="1931" b="30786"/>
            <a:stretch/>
          </p:blipFill>
          <p:spPr>
            <a:xfrm>
              <a:off x="2715550" y="2742300"/>
              <a:ext cx="6428452" cy="2401198"/>
            </a:xfrm>
            <a:prstGeom prst="rect">
              <a:avLst/>
            </a:prstGeom>
            <a:noFill/>
            <a:ln>
              <a:noFill/>
            </a:ln>
          </p:spPr>
        </p:pic>
      </p:grpSp>
      <p:sp>
        <p:nvSpPr>
          <p:cNvPr id="200" name="Google Shape;200;p28"/>
          <p:cNvSpPr txBox="1">
            <a:spLocks noGrp="1"/>
          </p:cNvSpPr>
          <p:nvPr>
            <p:ph type="sldNum" idx="12"/>
          </p:nvPr>
        </p:nvSpPr>
        <p:spPr>
          <a:xfrm>
            <a:off x="8229600" y="4864608"/>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28"/>
          <p:cNvSpPr/>
          <p:nvPr/>
        </p:nvSpPr>
        <p:spPr>
          <a:xfrm>
            <a:off x="456932" y="4898925"/>
            <a:ext cx="16359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dk1"/>
                </a:solidFill>
                <a:latin typeface="Arial"/>
                <a:ea typeface="Arial"/>
                <a:cs typeface="Arial"/>
                <a:sym typeface="Arial"/>
              </a:rPr>
              <a:t>© </a:t>
            </a:r>
            <a:r>
              <a:rPr lang="en" sz="600">
                <a:solidFill>
                  <a:schemeClr val="dk1"/>
                </a:solidFill>
              </a:rPr>
              <a:t>2023</a:t>
            </a:r>
            <a:r>
              <a:rPr lang="en" sz="600" b="0" i="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202" name="Google Shape;202;p28"/>
          <p:cNvSpPr txBox="1">
            <a:spLocks noGrp="1"/>
          </p:cNvSpPr>
          <p:nvPr>
            <p:ph type="title"/>
          </p:nvPr>
        </p:nvSpPr>
        <p:spPr>
          <a:xfrm>
            <a:off x="366600" y="1188720"/>
            <a:ext cx="5394900" cy="1920300"/>
          </a:xfrm>
          <a:prstGeom prst="rect">
            <a:avLst/>
          </a:prstGeom>
          <a:noFill/>
          <a:ln>
            <a:noFill/>
          </a:ln>
        </p:spPr>
        <p:txBody>
          <a:bodyPr spcFirstLastPara="1" wrap="square" lIns="91425" tIns="91425" rIns="91425" bIns="91425" anchor="b" anchorCtr="0">
            <a:noAutofit/>
          </a:bodyPr>
          <a:lstStyle>
            <a:lvl1pPr marR="0" lvl="0" rtl="0">
              <a:lnSpc>
                <a:spcPct val="74000"/>
              </a:lnSpc>
              <a:spcBef>
                <a:spcPts val="0"/>
              </a:spcBef>
              <a:spcAft>
                <a:spcPts val="0"/>
              </a:spcAft>
              <a:buClr>
                <a:schemeClr val="dk1"/>
              </a:buClr>
              <a:buSzPts val="4400"/>
              <a:buNone/>
              <a:defRPr sz="4400" b="1" i="0" u="none" strike="noStrike" cap="none">
                <a:solidFill>
                  <a:schemeClr val="dk1"/>
                </a:solidFill>
              </a:defRPr>
            </a:lvl1pPr>
            <a:lvl2pPr lvl="1" rtl="0">
              <a:lnSpc>
                <a:spcPct val="74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sz="1800" b="1">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sz="1800" b="1">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sz="1800" b="1">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sz="1800" b="1">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sz="1800" b="1">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sz="1800" b="1">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sz="1800" b="1">
                <a:latin typeface="Montserrat"/>
                <a:ea typeface="Montserrat"/>
                <a:cs typeface="Montserrat"/>
                <a:sym typeface="Montserrat"/>
              </a:defRPr>
            </a:lvl9pPr>
          </a:lstStyle>
          <a:p>
            <a:endParaRPr/>
          </a:p>
        </p:txBody>
      </p:sp>
      <p:sp>
        <p:nvSpPr>
          <p:cNvPr id="203" name="Google Shape;203;p28"/>
          <p:cNvSpPr txBox="1">
            <a:spLocks noGrp="1"/>
          </p:cNvSpPr>
          <p:nvPr>
            <p:ph type="title" idx="2"/>
          </p:nvPr>
        </p:nvSpPr>
        <p:spPr>
          <a:xfrm>
            <a:off x="366600" y="3160438"/>
            <a:ext cx="5394900" cy="442500"/>
          </a:xfrm>
          <a:prstGeom prst="rect">
            <a:avLst/>
          </a:prstGeom>
          <a:noFill/>
          <a:ln>
            <a:noFill/>
          </a:ln>
        </p:spPr>
        <p:txBody>
          <a:bodyPr spcFirstLastPara="1" wrap="square" lIns="91425" tIns="91425" rIns="91425" bIns="91425" anchor="t" anchorCtr="0">
            <a:noAutofit/>
          </a:bodyPr>
          <a:lstStyle>
            <a:lvl1pPr marR="0" lvl="0" rtl="0">
              <a:lnSpc>
                <a:spcPct val="80000"/>
              </a:lnSpc>
              <a:spcBef>
                <a:spcPts val="0"/>
              </a:spcBef>
              <a:spcAft>
                <a:spcPts val="0"/>
              </a:spcAft>
              <a:buClr>
                <a:schemeClr val="dk1"/>
              </a:buClr>
              <a:buSzPts val="1800"/>
              <a:buNone/>
              <a:defRPr sz="18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204" name="Google Shape;204;p28"/>
          <p:cNvSpPr txBox="1">
            <a:spLocks noGrp="1"/>
          </p:cNvSpPr>
          <p:nvPr>
            <p:ph type="title" idx="3"/>
          </p:nvPr>
        </p:nvSpPr>
        <p:spPr>
          <a:xfrm>
            <a:off x="366600" y="4359693"/>
            <a:ext cx="4205400" cy="274200"/>
          </a:xfrm>
          <a:prstGeom prst="rect">
            <a:avLst/>
          </a:prstGeom>
          <a:noFill/>
          <a:ln>
            <a:noFill/>
          </a:ln>
        </p:spPr>
        <p:txBody>
          <a:bodyPr spcFirstLastPara="1" wrap="square" lIns="91425" tIns="91425" rIns="91425" bIns="91425" anchor="b" anchorCtr="0">
            <a:noAutofit/>
          </a:bodyPr>
          <a:lstStyle>
            <a:lvl1pPr marR="0" lvl="0" rtl="0">
              <a:lnSpc>
                <a:spcPct val="90000"/>
              </a:lnSpc>
              <a:spcBef>
                <a:spcPts val="0"/>
              </a:spcBef>
              <a:spcAft>
                <a:spcPts val="0"/>
              </a:spcAft>
              <a:buClr>
                <a:schemeClr val="dk1"/>
              </a:buClr>
              <a:buSzPts val="1400"/>
              <a:buNone/>
              <a:defRPr sz="14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205" name="Google Shape;205;p28"/>
          <p:cNvSpPr/>
          <p:nvPr/>
        </p:nvSpPr>
        <p:spPr>
          <a:xfrm>
            <a:off x="457200" y="548640"/>
            <a:ext cx="1828808" cy="418012"/>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ver 03">
  <p:cSld name="Data Cloud_1_1_3_1">
    <p:bg>
      <p:bgPr>
        <a:solidFill>
          <a:schemeClr val="accent1"/>
        </a:solidFill>
        <a:effectLst/>
      </p:bgPr>
    </p:bg>
    <p:spTree>
      <p:nvGrpSpPr>
        <p:cNvPr id="1" name="Shape 206"/>
        <p:cNvGrpSpPr/>
        <p:nvPr/>
      </p:nvGrpSpPr>
      <p:grpSpPr>
        <a:xfrm>
          <a:off x="0" y="0"/>
          <a:ext cx="0" cy="0"/>
          <a:chOff x="0" y="0"/>
          <a:chExt cx="0" cy="0"/>
        </a:xfrm>
      </p:grpSpPr>
      <p:sp>
        <p:nvSpPr>
          <p:cNvPr id="207" name="Google Shape;207;p29"/>
          <p:cNvSpPr txBox="1">
            <a:spLocks noGrp="1"/>
          </p:cNvSpPr>
          <p:nvPr>
            <p:ph type="sldNum" idx="12"/>
          </p:nvPr>
        </p:nvSpPr>
        <p:spPr>
          <a:xfrm>
            <a:off x="8229600" y="4864608"/>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grpSp>
        <p:nvGrpSpPr>
          <p:cNvPr id="208" name="Google Shape;208;p29"/>
          <p:cNvGrpSpPr/>
          <p:nvPr/>
        </p:nvGrpSpPr>
        <p:grpSpPr>
          <a:xfrm rot="-5400000">
            <a:off x="5223451" y="1196298"/>
            <a:ext cx="5164226" cy="2747927"/>
            <a:chOff x="1155183" y="3814094"/>
            <a:chExt cx="3118306" cy="1659276"/>
          </a:xfrm>
        </p:grpSpPr>
        <p:pic>
          <p:nvPicPr>
            <p:cNvPr id="209" name="Google Shape;209;p29"/>
            <p:cNvPicPr preferRelativeResize="0"/>
            <p:nvPr/>
          </p:nvPicPr>
          <p:blipFill rotWithShape="1">
            <a:blip r:embed="rId2">
              <a:alphaModFix/>
            </a:blip>
            <a:srcRect l="37919" t="24705" b="10228"/>
            <a:stretch/>
          </p:blipFill>
          <p:spPr>
            <a:xfrm>
              <a:off x="1155183" y="3814094"/>
              <a:ext cx="1891297" cy="1652133"/>
            </a:xfrm>
            <a:prstGeom prst="rect">
              <a:avLst/>
            </a:prstGeom>
            <a:noFill/>
            <a:ln>
              <a:noFill/>
            </a:ln>
          </p:spPr>
        </p:pic>
        <p:pic>
          <p:nvPicPr>
            <p:cNvPr id="210" name="Google Shape;210;p29"/>
            <p:cNvPicPr preferRelativeResize="0"/>
            <p:nvPr/>
          </p:nvPicPr>
          <p:blipFill rotWithShape="1">
            <a:blip r:embed="rId3">
              <a:alphaModFix/>
            </a:blip>
            <a:srcRect t="25270" r="59873" b="9950"/>
            <a:stretch/>
          </p:blipFill>
          <p:spPr>
            <a:xfrm>
              <a:off x="3051053" y="3828390"/>
              <a:ext cx="1222436" cy="1644980"/>
            </a:xfrm>
            <a:prstGeom prst="rect">
              <a:avLst/>
            </a:prstGeom>
            <a:noFill/>
            <a:ln>
              <a:noFill/>
            </a:ln>
          </p:spPr>
        </p:pic>
      </p:grpSp>
      <p:sp>
        <p:nvSpPr>
          <p:cNvPr id="211" name="Google Shape;211;p29"/>
          <p:cNvSpPr/>
          <p:nvPr/>
        </p:nvSpPr>
        <p:spPr>
          <a:xfrm>
            <a:off x="456932" y="4898925"/>
            <a:ext cx="16359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dk1"/>
                </a:solidFill>
                <a:latin typeface="Arial"/>
                <a:ea typeface="Arial"/>
                <a:cs typeface="Arial"/>
                <a:sym typeface="Arial"/>
              </a:rPr>
              <a:t>© </a:t>
            </a:r>
            <a:r>
              <a:rPr lang="en" sz="600">
                <a:solidFill>
                  <a:schemeClr val="dk1"/>
                </a:solidFill>
              </a:rPr>
              <a:t>2023</a:t>
            </a:r>
            <a:r>
              <a:rPr lang="en" sz="600" b="0" i="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212" name="Google Shape;212;p29"/>
          <p:cNvSpPr txBox="1">
            <a:spLocks noGrp="1"/>
          </p:cNvSpPr>
          <p:nvPr>
            <p:ph type="title"/>
          </p:nvPr>
        </p:nvSpPr>
        <p:spPr>
          <a:xfrm>
            <a:off x="366600" y="1188720"/>
            <a:ext cx="5394900" cy="1920300"/>
          </a:xfrm>
          <a:prstGeom prst="rect">
            <a:avLst/>
          </a:prstGeom>
          <a:noFill/>
          <a:ln>
            <a:noFill/>
          </a:ln>
        </p:spPr>
        <p:txBody>
          <a:bodyPr spcFirstLastPara="1" wrap="square" lIns="91425" tIns="91425" rIns="91425" bIns="91425" anchor="b" anchorCtr="0">
            <a:noAutofit/>
          </a:bodyPr>
          <a:lstStyle>
            <a:lvl1pPr marR="0" lvl="0" rtl="0">
              <a:lnSpc>
                <a:spcPct val="74000"/>
              </a:lnSpc>
              <a:spcBef>
                <a:spcPts val="0"/>
              </a:spcBef>
              <a:spcAft>
                <a:spcPts val="0"/>
              </a:spcAft>
              <a:buClr>
                <a:schemeClr val="dk1"/>
              </a:buClr>
              <a:buSzPts val="4400"/>
              <a:buNone/>
              <a:defRPr sz="4400" b="1" i="0" u="none" strike="noStrike" cap="none">
                <a:solidFill>
                  <a:schemeClr val="dk1"/>
                </a:solidFill>
              </a:defRPr>
            </a:lvl1pPr>
            <a:lvl2pPr lvl="1" rtl="0">
              <a:lnSpc>
                <a:spcPct val="74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sz="1800" b="1">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sz="1800" b="1">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sz="1800" b="1">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sz="1800" b="1">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sz="1800" b="1">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sz="1800" b="1">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sz="1800" b="1">
                <a:latin typeface="Montserrat"/>
                <a:ea typeface="Montserrat"/>
                <a:cs typeface="Montserrat"/>
                <a:sym typeface="Montserrat"/>
              </a:defRPr>
            </a:lvl9pPr>
          </a:lstStyle>
          <a:p>
            <a:endParaRPr/>
          </a:p>
        </p:txBody>
      </p:sp>
      <p:sp>
        <p:nvSpPr>
          <p:cNvPr id="213" name="Google Shape;213;p29"/>
          <p:cNvSpPr txBox="1">
            <a:spLocks noGrp="1"/>
          </p:cNvSpPr>
          <p:nvPr>
            <p:ph type="title" idx="2"/>
          </p:nvPr>
        </p:nvSpPr>
        <p:spPr>
          <a:xfrm>
            <a:off x="366600" y="3160438"/>
            <a:ext cx="5394900" cy="442500"/>
          </a:xfrm>
          <a:prstGeom prst="rect">
            <a:avLst/>
          </a:prstGeom>
          <a:noFill/>
          <a:ln>
            <a:noFill/>
          </a:ln>
        </p:spPr>
        <p:txBody>
          <a:bodyPr spcFirstLastPara="1" wrap="square" lIns="91425" tIns="91425" rIns="91425" bIns="91425" anchor="t" anchorCtr="0">
            <a:noAutofit/>
          </a:bodyPr>
          <a:lstStyle>
            <a:lvl1pPr marR="0" lvl="0" rtl="0">
              <a:lnSpc>
                <a:spcPct val="80000"/>
              </a:lnSpc>
              <a:spcBef>
                <a:spcPts val="0"/>
              </a:spcBef>
              <a:spcAft>
                <a:spcPts val="0"/>
              </a:spcAft>
              <a:buClr>
                <a:schemeClr val="dk1"/>
              </a:buClr>
              <a:buSzPts val="1800"/>
              <a:buNone/>
              <a:defRPr sz="18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214" name="Google Shape;214;p29"/>
          <p:cNvSpPr txBox="1">
            <a:spLocks noGrp="1"/>
          </p:cNvSpPr>
          <p:nvPr>
            <p:ph type="title" idx="3"/>
          </p:nvPr>
        </p:nvSpPr>
        <p:spPr>
          <a:xfrm>
            <a:off x="366600" y="4359693"/>
            <a:ext cx="4205400" cy="274200"/>
          </a:xfrm>
          <a:prstGeom prst="rect">
            <a:avLst/>
          </a:prstGeom>
          <a:noFill/>
          <a:ln>
            <a:noFill/>
          </a:ln>
        </p:spPr>
        <p:txBody>
          <a:bodyPr spcFirstLastPara="1" wrap="square" lIns="91425" tIns="91425" rIns="91425" bIns="91425" anchor="b" anchorCtr="0">
            <a:noAutofit/>
          </a:bodyPr>
          <a:lstStyle>
            <a:lvl1pPr marR="0" lvl="0" rtl="0">
              <a:lnSpc>
                <a:spcPct val="90000"/>
              </a:lnSpc>
              <a:spcBef>
                <a:spcPts val="0"/>
              </a:spcBef>
              <a:spcAft>
                <a:spcPts val="0"/>
              </a:spcAft>
              <a:buClr>
                <a:schemeClr val="dk1"/>
              </a:buClr>
              <a:buSzPts val="1400"/>
              <a:buNone/>
              <a:defRPr sz="14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215" name="Google Shape;215;p29"/>
          <p:cNvSpPr/>
          <p:nvPr/>
        </p:nvSpPr>
        <p:spPr>
          <a:xfrm>
            <a:off x="457200" y="548640"/>
            <a:ext cx="1828808" cy="418012"/>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ver 04">
  <p:cSld name="Data Cloud_1_1_2">
    <p:bg>
      <p:bgPr>
        <a:solidFill>
          <a:schemeClr val="accent1"/>
        </a:solidFill>
        <a:effectLst/>
      </p:bgPr>
    </p:bg>
    <p:spTree>
      <p:nvGrpSpPr>
        <p:cNvPr id="1" name="Shape 216"/>
        <p:cNvGrpSpPr/>
        <p:nvPr/>
      </p:nvGrpSpPr>
      <p:grpSpPr>
        <a:xfrm>
          <a:off x="0" y="0"/>
          <a:ext cx="0" cy="0"/>
          <a:chOff x="0" y="0"/>
          <a:chExt cx="0" cy="0"/>
        </a:xfrm>
      </p:grpSpPr>
      <p:sp>
        <p:nvSpPr>
          <p:cNvPr id="217" name="Google Shape;217;p30"/>
          <p:cNvSpPr txBox="1">
            <a:spLocks noGrp="1"/>
          </p:cNvSpPr>
          <p:nvPr>
            <p:ph type="sldNum" idx="12"/>
          </p:nvPr>
        </p:nvSpPr>
        <p:spPr>
          <a:xfrm>
            <a:off x="8229600" y="4864608"/>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218" name="Google Shape;218;p30"/>
          <p:cNvSpPr/>
          <p:nvPr/>
        </p:nvSpPr>
        <p:spPr>
          <a:xfrm>
            <a:off x="456932" y="4898925"/>
            <a:ext cx="16359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dk1"/>
                </a:solidFill>
                <a:latin typeface="Arial"/>
                <a:ea typeface="Arial"/>
                <a:cs typeface="Arial"/>
                <a:sym typeface="Arial"/>
              </a:rPr>
              <a:t>© </a:t>
            </a:r>
            <a:r>
              <a:rPr lang="en" sz="600">
                <a:solidFill>
                  <a:schemeClr val="dk1"/>
                </a:solidFill>
              </a:rPr>
              <a:t>2023</a:t>
            </a:r>
            <a:r>
              <a:rPr lang="en" sz="600" b="0" i="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219" name="Google Shape;219;p30"/>
          <p:cNvSpPr txBox="1">
            <a:spLocks noGrp="1"/>
          </p:cNvSpPr>
          <p:nvPr>
            <p:ph type="title"/>
          </p:nvPr>
        </p:nvSpPr>
        <p:spPr>
          <a:xfrm>
            <a:off x="366600" y="1188720"/>
            <a:ext cx="5394900" cy="1920300"/>
          </a:xfrm>
          <a:prstGeom prst="rect">
            <a:avLst/>
          </a:prstGeom>
          <a:noFill/>
          <a:ln>
            <a:noFill/>
          </a:ln>
        </p:spPr>
        <p:txBody>
          <a:bodyPr spcFirstLastPara="1" wrap="square" lIns="91425" tIns="91425" rIns="91425" bIns="91425" anchor="b" anchorCtr="0">
            <a:noAutofit/>
          </a:bodyPr>
          <a:lstStyle>
            <a:lvl1pPr marR="0" lvl="0" rtl="0">
              <a:lnSpc>
                <a:spcPct val="74000"/>
              </a:lnSpc>
              <a:spcBef>
                <a:spcPts val="0"/>
              </a:spcBef>
              <a:spcAft>
                <a:spcPts val="0"/>
              </a:spcAft>
              <a:buClr>
                <a:schemeClr val="dk1"/>
              </a:buClr>
              <a:buSzPts val="4400"/>
              <a:buNone/>
              <a:defRPr sz="4400" b="1"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220" name="Google Shape;220;p30"/>
          <p:cNvSpPr txBox="1">
            <a:spLocks noGrp="1"/>
          </p:cNvSpPr>
          <p:nvPr>
            <p:ph type="title" idx="2"/>
          </p:nvPr>
        </p:nvSpPr>
        <p:spPr>
          <a:xfrm>
            <a:off x="366600" y="3160438"/>
            <a:ext cx="5394900" cy="442500"/>
          </a:xfrm>
          <a:prstGeom prst="rect">
            <a:avLst/>
          </a:prstGeom>
          <a:noFill/>
          <a:ln>
            <a:noFill/>
          </a:ln>
        </p:spPr>
        <p:txBody>
          <a:bodyPr spcFirstLastPara="1" wrap="square" lIns="91425" tIns="91425" rIns="91425" bIns="91425" anchor="t" anchorCtr="0">
            <a:noAutofit/>
          </a:bodyPr>
          <a:lstStyle>
            <a:lvl1pPr marR="0" lvl="0" rtl="0">
              <a:lnSpc>
                <a:spcPct val="80000"/>
              </a:lnSpc>
              <a:spcBef>
                <a:spcPts val="0"/>
              </a:spcBef>
              <a:spcAft>
                <a:spcPts val="0"/>
              </a:spcAft>
              <a:buClr>
                <a:schemeClr val="dk1"/>
              </a:buClr>
              <a:buSzPts val="1800"/>
              <a:buNone/>
              <a:defRPr sz="18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221" name="Google Shape;221;p30"/>
          <p:cNvSpPr txBox="1">
            <a:spLocks noGrp="1"/>
          </p:cNvSpPr>
          <p:nvPr>
            <p:ph type="title" idx="3"/>
          </p:nvPr>
        </p:nvSpPr>
        <p:spPr>
          <a:xfrm>
            <a:off x="366600" y="4359693"/>
            <a:ext cx="4205400" cy="274200"/>
          </a:xfrm>
          <a:prstGeom prst="rect">
            <a:avLst/>
          </a:prstGeom>
          <a:noFill/>
          <a:ln>
            <a:noFill/>
          </a:ln>
        </p:spPr>
        <p:txBody>
          <a:bodyPr spcFirstLastPara="1" wrap="square" lIns="91425" tIns="91425" rIns="91425" bIns="91425" anchor="b" anchorCtr="0">
            <a:noAutofit/>
          </a:bodyPr>
          <a:lstStyle>
            <a:lvl1pPr marR="0" lvl="0" rtl="0">
              <a:lnSpc>
                <a:spcPct val="90000"/>
              </a:lnSpc>
              <a:spcBef>
                <a:spcPts val="0"/>
              </a:spcBef>
              <a:spcAft>
                <a:spcPts val="0"/>
              </a:spcAft>
              <a:buClr>
                <a:schemeClr val="dk1"/>
              </a:buClr>
              <a:buSzPts val="1400"/>
              <a:buNone/>
              <a:defRPr sz="14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222" name="Google Shape;222;p30"/>
          <p:cNvSpPr/>
          <p:nvPr/>
        </p:nvSpPr>
        <p:spPr>
          <a:xfrm>
            <a:off x="457200" y="548640"/>
            <a:ext cx="1828808" cy="418012"/>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223" name="Google Shape;223;p30"/>
          <p:cNvSpPr/>
          <p:nvPr/>
        </p:nvSpPr>
        <p:spPr>
          <a:xfrm>
            <a:off x="5917776" y="1776875"/>
            <a:ext cx="4395610" cy="4179094"/>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ver w/ Customer Logo">
  <p:cSld name="Data Cloud_1_1_1">
    <p:bg>
      <p:bgPr>
        <a:solidFill>
          <a:schemeClr val="accent1"/>
        </a:solidFill>
        <a:effectLst/>
      </p:bgPr>
    </p:bg>
    <p:spTree>
      <p:nvGrpSpPr>
        <p:cNvPr id="1" name="Shape 224"/>
        <p:cNvGrpSpPr/>
        <p:nvPr/>
      </p:nvGrpSpPr>
      <p:grpSpPr>
        <a:xfrm>
          <a:off x="0" y="0"/>
          <a:ext cx="0" cy="0"/>
          <a:chOff x="0" y="0"/>
          <a:chExt cx="0" cy="0"/>
        </a:xfrm>
      </p:grpSpPr>
      <p:grpSp>
        <p:nvGrpSpPr>
          <p:cNvPr id="225" name="Google Shape;225;p31"/>
          <p:cNvGrpSpPr/>
          <p:nvPr/>
        </p:nvGrpSpPr>
        <p:grpSpPr>
          <a:xfrm rot="-5400000">
            <a:off x="3113903" y="1996926"/>
            <a:ext cx="5157146" cy="1163295"/>
            <a:chOff x="49487" y="3735321"/>
            <a:chExt cx="6094477" cy="1408177"/>
          </a:xfrm>
        </p:grpSpPr>
        <p:pic>
          <p:nvPicPr>
            <p:cNvPr id="226" name="Google Shape;226;p31"/>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227" name="Google Shape;227;p31"/>
            <p:cNvPicPr preferRelativeResize="0"/>
            <p:nvPr/>
          </p:nvPicPr>
          <p:blipFill rotWithShape="1">
            <a:blip r:embed="rId3">
              <a:alphaModFix/>
            </a:blip>
            <a:srcRect t="139" b="139"/>
            <a:stretch/>
          </p:blipFill>
          <p:spPr>
            <a:xfrm>
              <a:off x="3099012" y="3735321"/>
              <a:ext cx="3044952" cy="1408177"/>
            </a:xfrm>
            <a:prstGeom prst="rect">
              <a:avLst/>
            </a:prstGeom>
            <a:noFill/>
            <a:ln>
              <a:noFill/>
            </a:ln>
          </p:spPr>
        </p:pic>
      </p:grpSp>
      <p:grpSp>
        <p:nvGrpSpPr>
          <p:cNvPr id="228" name="Google Shape;228;p31"/>
          <p:cNvGrpSpPr/>
          <p:nvPr/>
        </p:nvGrpSpPr>
        <p:grpSpPr>
          <a:xfrm rot="-5400000">
            <a:off x="3113903" y="1996926"/>
            <a:ext cx="5157146" cy="1163295"/>
            <a:chOff x="49487" y="3735321"/>
            <a:chExt cx="6094477" cy="1408177"/>
          </a:xfrm>
        </p:grpSpPr>
        <p:pic>
          <p:nvPicPr>
            <p:cNvPr id="229" name="Google Shape;229;p31"/>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230" name="Google Shape;230;p31"/>
            <p:cNvPicPr preferRelativeResize="0"/>
            <p:nvPr/>
          </p:nvPicPr>
          <p:blipFill rotWithShape="1">
            <a:blip r:embed="rId3">
              <a:alphaModFix/>
            </a:blip>
            <a:srcRect t="139" b="139"/>
            <a:stretch/>
          </p:blipFill>
          <p:spPr>
            <a:xfrm>
              <a:off x="3099012" y="3735321"/>
              <a:ext cx="3044952" cy="1408177"/>
            </a:xfrm>
            <a:prstGeom prst="rect">
              <a:avLst/>
            </a:prstGeom>
            <a:noFill/>
            <a:ln>
              <a:noFill/>
            </a:ln>
          </p:spPr>
        </p:pic>
      </p:grpSp>
      <p:sp>
        <p:nvSpPr>
          <p:cNvPr id="231" name="Google Shape;231;p31"/>
          <p:cNvSpPr txBox="1">
            <a:spLocks noGrp="1"/>
          </p:cNvSpPr>
          <p:nvPr>
            <p:ph type="sldNum" idx="12"/>
          </p:nvPr>
        </p:nvSpPr>
        <p:spPr>
          <a:xfrm>
            <a:off x="8229600" y="4864608"/>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232" name="Google Shape;232;p31"/>
          <p:cNvSpPr/>
          <p:nvPr/>
        </p:nvSpPr>
        <p:spPr>
          <a:xfrm>
            <a:off x="456932" y="4898925"/>
            <a:ext cx="16359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dk1"/>
                </a:solidFill>
                <a:latin typeface="Arial"/>
                <a:ea typeface="Arial"/>
                <a:cs typeface="Arial"/>
                <a:sym typeface="Arial"/>
              </a:rPr>
              <a:t>© </a:t>
            </a:r>
            <a:r>
              <a:rPr lang="en" sz="600">
                <a:solidFill>
                  <a:schemeClr val="dk1"/>
                </a:solidFill>
              </a:rPr>
              <a:t>2023</a:t>
            </a:r>
            <a:r>
              <a:rPr lang="en" sz="600" b="0" i="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233" name="Google Shape;233;p31"/>
          <p:cNvSpPr txBox="1">
            <a:spLocks noGrp="1"/>
          </p:cNvSpPr>
          <p:nvPr>
            <p:ph type="title"/>
          </p:nvPr>
        </p:nvSpPr>
        <p:spPr>
          <a:xfrm>
            <a:off x="366600" y="1188720"/>
            <a:ext cx="5394900" cy="1920300"/>
          </a:xfrm>
          <a:prstGeom prst="rect">
            <a:avLst/>
          </a:prstGeom>
          <a:noFill/>
          <a:ln>
            <a:noFill/>
          </a:ln>
        </p:spPr>
        <p:txBody>
          <a:bodyPr spcFirstLastPara="1" wrap="square" lIns="91425" tIns="91425" rIns="91425" bIns="91425" anchor="b" anchorCtr="0">
            <a:normAutofit/>
          </a:bodyPr>
          <a:lstStyle>
            <a:lvl1pPr marR="0" lvl="0" rtl="0">
              <a:lnSpc>
                <a:spcPct val="74000"/>
              </a:lnSpc>
              <a:spcBef>
                <a:spcPts val="0"/>
              </a:spcBef>
              <a:spcAft>
                <a:spcPts val="0"/>
              </a:spcAft>
              <a:buClr>
                <a:schemeClr val="dk1"/>
              </a:buClr>
              <a:buSzPts val="4400"/>
              <a:buNone/>
              <a:defRPr sz="4400" b="1" i="0" u="none" strike="noStrike" cap="none">
                <a:solidFill>
                  <a:schemeClr val="dk1"/>
                </a:solidFill>
              </a:defRPr>
            </a:lvl1pPr>
            <a:lvl2pPr lvl="1" rtl="0">
              <a:lnSpc>
                <a:spcPct val="74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sz="1800" b="1">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sz="1800" b="1">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sz="1800" b="1">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sz="1800" b="1">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sz="1800" b="1">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sz="1800" b="1">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sz="1800" b="1">
                <a:latin typeface="Montserrat"/>
                <a:ea typeface="Montserrat"/>
                <a:cs typeface="Montserrat"/>
                <a:sym typeface="Montserrat"/>
              </a:defRPr>
            </a:lvl9pPr>
          </a:lstStyle>
          <a:p>
            <a:endParaRPr/>
          </a:p>
        </p:txBody>
      </p:sp>
      <p:sp>
        <p:nvSpPr>
          <p:cNvPr id="234" name="Google Shape;234;p31"/>
          <p:cNvSpPr txBox="1">
            <a:spLocks noGrp="1"/>
          </p:cNvSpPr>
          <p:nvPr>
            <p:ph type="title" idx="2"/>
          </p:nvPr>
        </p:nvSpPr>
        <p:spPr>
          <a:xfrm>
            <a:off x="366600" y="3160438"/>
            <a:ext cx="5394900" cy="442500"/>
          </a:xfrm>
          <a:prstGeom prst="rect">
            <a:avLst/>
          </a:prstGeom>
          <a:noFill/>
          <a:ln>
            <a:noFill/>
          </a:ln>
        </p:spPr>
        <p:txBody>
          <a:bodyPr spcFirstLastPara="1" wrap="square" lIns="91425" tIns="91425" rIns="91425" bIns="91425" anchor="t" anchorCtr="0">
            <a:noAutofit/>
          </a:bodyPr>
          <a:lstStyle>
            <a:lvl1pPr marR="0" lvl="0" rtl="0">
              <a:lnSpc>
                <a:spcPct val="80000"/>
              </a:lnSpc>
              <a:spcBef>
                <a:spcPts val="0"/>
              </a:spcBef>
              <a:spcAft>
                <a:spcPts val="0"/>
              </a:spcAft>
              <a:buClr>
                <a:schemeClr val="dk1"/>
              </a:buClr>
              <a:buSzPts val="1800"/>
              <a:buNone/>
              <a:defRPr sz="18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235" name="Google Shape;235;p31"/>
          <p:cNvSpPr txBox="1">
            <a:spLocks noGrp="1"/>
          </p:cNvSpPr>
          <p:nvPr>
            <p:ph type="title" idx="3"/>
          </p:nvPr>
        </p:nvSpPr>
        <p:spPr>
          <a:xfrm>
            <a:off x="366600" y="4359693"/>
            <a:ext cx="4205400" cy="274200"/>
          </a:xfrm>
          <a:prstGeom prst="rect">
            <a:avLst/>
          </a:prstGeom>
          <a:noFill/>
          <a:ln>
            <a:noFill/>
          </a:ln>
        </p:spPr>
        <p:txBody>
          <a:bodyPr spcFirstLastPara="1" wrap="square" lIns="91425" tIns="91425" rIns="91425" bIns="91425" anchor="b" anchorCtr="0">
            <a:noAutofit/>
          </a:bodyPr>
          <a:lstStyle>
            <a:lvl1pPr marR="0" lvl="0" rtl="0">
              <a:lnSpc>
                <a:spcPct val="90000"/>
              </a:lnSpc>
              <a:spcBef>
                <a:spcPts val="0"/>
              </a:spcBef>
              <a:spcAft>
                <a:spcPts val="0"/>
              </a:spcAft>
              <a:buClr>
                <a:schemeClr val="dk1"/>
              </a:buClr>
              <a:buSzPts val="1400"/>
              <a:buNone/>
              <a:defRPr sz="1400" b="0" i="0" u="none" strike="noStrike" cap="none">
                <a:solidFill>
                  <a:schemeClr val="dk1"/>
                </a:solidFill>
              </a:defRPr>
            </a:lvl1pPr>
            <a:lvl2pPr lvl="1" rtl="0">
              <a:lnSpc>
                <a:spcPct val="105000"/>
              </a:lnSpc>
              <a:spcBef>
                <a:spcPts val="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236" name="Google Shape;236;p31"/>
          <p:cNvSpPr/>
          <p:nvPr/>
        </p:nvSpPr>
        <p:spPr>
          <a:xfrm>
            <a:off x="6097525" y="0"/>
            <a:ext cx="3046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457200" y="548640"/>
            <a:ext cx="1828808" cy="418012"/>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ivider - Dark Blue 01 (No Graphics)">
  <p:cSld name="Quote - Violet_1_1">
    <p:bg>
      <p:bgPr>
        <a:solidFill>
          <a:schemeClr val="dk2"/>
        </a:solidFill>
        <a:effectLst/>
      </p:bgPr>
    </p:bg>
    <p:spTree>
      <p:nvGrpSpPr>
        <p:cNvPr id="1" name="Shape 238"/>
        <p:cNvGrpSpPr/>
        <p:nvPr/>
      </p:nvGrpSpPr>
      <p:grpSpPr>
        <a:xfrm>
          <a:off x="0" y="0"/>
          <a:ext cx="0" cy="0"/>
          <a:chOff x="0" y="0"/>
          <a:chExt cx="0" cy="0"/>
        </a:xfrm>
      </p:grpSpPr>
      <p:sp>
        <p:nvSpPr>
          <p:cNvPr id="239" name="Google Shape;239;p32"/>
          <p:cNvSpPr txBox="1">
            <a:spLocks noGrp="1"/>
          </p:cNvSpPr>
          <p:nvPr>
            <p:ph type="body" idx="1"/>
          </p:nvPr>
        </p:nvSpPr>
        <p:spPr>
          <a:xfrm>
            <a:off x="365760" y="1214450"/>
            <a:ext cx="7484400" cy="2714700"/>
          </a:xfrm>
          <a:prstGeom prst="rect">
            <a:avLst/>
          </a:prstGeom>
          <a:noFill/>
          <a:ln>
            <a:noFill/>
          </a:ln>
        </p:spPr>
        <p:txBody>
          <a:bodyPr spcFirstLastPara="1" wrap="square" lIns="91425" tIns="45700" rIns="91425" bIns="45700" anchor="ctr" anchorCtr="0">
            <a:normAutofit/>
          </a:bodyPr>
          <a:lstStyle>
            <a:lvl1pPr marL="457200" lvl="0" indent="-228600" rtl="0">
              <a:lnSpc>
                <a:spcPct val="74000"/>
              </a:lnSpc>
              <a:spcBef>
                <a:spcPts val="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rtl="0">
              <a:lnSpc>
                <a:spcPct val="74000"/>
              </a:lnSpc>
              <a:spcBef>
                <a:spcPts val="1000"/>
              </a:spcBef>
              <a:spcAft>
                <a:spcPts val="0"/>
              </a:spcAft>
              <a:buClr>
                <a:schemeClr val="lt1"/>
              </a:buClr>
              <a:buSzPts val="1800"/>
              <a:buChar char="•"/>
              <a:defRPr>
                <a:solidFill>
                  <a:schemeClr val="lt1"/>
                </a:solidFill>
              </a:defRPr>
            </a:lvl2pPr>
            <a:lvl3pPr marL="1371600" lvl="2" indent="-342900" rtl="0">
              <a:lnSpc>
                <a:spcPct val="74000"/>
              </a:lnSpc>
              <a:spcBef>
                <a:spcPts val="1000"/>
              </a:spcBef>
              <a:spcAft>
                <a:spcPts val="0"/>
              </a:spcAft>
              <a:buClr>
                <a:schemeClr val="lt1"/>
              </a:buClr>
              <a:buSzPts val="1800"/>
              <a:buChar char="•"/>
              <a:defRPr>
                <a:solidFill>
                  <a:schemeClr val="lt1"/>
                </a:solidFill>
              </a:defRPr>
            </a:lvl3pPr>
            <a:lvl4pPr marL="1828800" lvl="3" indent="-342900" rtl="0">
              <a:lnSpc>
                <a:spcPct val="74000"/>
              </a:lnSpc>
              <a:spcBef>
                <a:spcPts val="1000"/>
              </a:spcBef>
              <a:spcAft>
                <a:spcPts val="0"/>
              </a:spcAft>
              <a:buClr>
                <a:schemeClr val="lt1"/>
              </a:buClr>
              <a:buSzPts val="1800"/>
              <a:buChar char="•"/>
              <a:defRPr>
                <a:solidFill>
                  <a:schemeClr val="lt1"/>
                </a:solidFill>
              </a:defRPr>
            </a:lvl4pPr>
            <a:lvl5pPr marL="2286000" lvl="4" indent="-342900" rtl="0">
              <a:lnSpc>
                <a:spcPct val="74000"/>
              </a:lnSpc>
              <a:spcBef>
                <a:spcPts val="1000"/>
              </a:spcBef>
              <a:spcAft>
                <a:spcPts val="0"/>
              </a:spcAft>
              <a:buClr>
                <a:schemeClr val="lt1"/>
              </a:buClr>
              <a:buSzPts val="1800"/>
              <a:buChar char="•"/>
              <a:defRPr>
                <a:solidFill>
                  <a:schemeClr val="lt1"/>
                </a:solidFill>
              </a:defRPr>
            </a:lvl5pPr>
            <a:lvl6pPr marL="2743200" lvl="5" indent="-342900" rtl="0">
              <a:lnSpc>
                <a:spcPct val="74000"/>
              </a:lnSpc>
              <a:spcBef>
                <a:spcPts val="1000"/>
              </a:spcBef>
              <a:spcAft>
                <a:spcPts val="0"/>
              </a:spcAft>
              <a:buClr>
                <a:schemeClr val="lt1"/>
              </a:buClr>
              <a:buSzPts val="1800"/>
              <a:buChar char="•"/>
              <a:defRPr>
                <a:solidFill>
                  <a:schemeClr val="lt1"/>
                </a:solidFill>
              </a:defRPr>
            </a:lvl6pPr>
            <a:lvl7pPr marL="3200400" lvl="6" indent="-342900" rtl="0">
              <a:lnSpc>
                <a:spcPct val="74000"/>
              </a:lnSpc>
              <a:spcBef>
                <a:spcPts val="1000"/>
              </a:spcBef>
              <a:spcAft>
                <a:spcPts val="0"/>
              </a:spcAft>
              <a:buClr>
                <a:schemeClr val="lt1"/>
              </a:buClr>
              <a:buSzPts val="1800"/>
              <a:buChar char="•"/>
              <a:defRPr>
                <a:solidFill>
                  <a:schemeClr val="lt1"/>
                </a:solidFill>
              </a:defRPr>
            </a:lvl7pPr>
            <a:lvl8pPr marL="3657600" lvl="7" indent="-342900" rtl="0">
              <a:lnSpc>
                <a:spcPct val="74000"/>
              </a:lnSpc>
              <a:spcBef>
                <a:spcPts val="1000"/>
              </a:spcBef>
              <a:spcAft>
                <a:spcPts val="0"/>
              </a:spcAft>
              <a:buClr>
                <a:schemeClr val="lt1"/>
              </a:buClr>
              <a:buSzPts val="1800"/>
              <a:buChar char="•"/>
              <a:defRPr>
                <a:solidFill>
                  <a:schemeClr val="lt1"/>
                </a:solidFill>
              </a:defRPr>
            </a:lvl8pPr>
            <a:lvl9pPr marL="4114800" lvl="8" indent="-342900" rtl="0">
              <a:lnSpc>
                <a:spcPct val="74000"/>
              </a:lnSpc>
              <a:spcBef>
                <a:spcPts val="1000"/>
              </a:spcBef>
              <a:spcAft>
                <a:spcPts val="1000"/>
              </a:spcAft>
              <a:buClr>
                <a:schemeClr val="lt1"/>
              </a:buClr>
              <a:buSzPts val="1800"/>
              <a:buChar char="•"/>
              <a:defRPr>
                <a:solidFill>
                  <a:schemeClr val="lt1"/>
                </a:solidFill>
              </a:defRPr>
            </a:lvl9pPr>
          </a:lstStyle>
          <a:p>
            <a:endParaRPr/>
          </a:p>
        </p:txBody>
      </p:sp>
      <p:sp>
        <p:nvSpPr>
          <p:cNvPr id="240" name="Google Shape;240;p32"/>
          <p:cNvSpPr/>
          <p:nvPr/>
        </p:nvSpPr>
        <p:spPr>
          <a:xfrm>
            <a:off x="660652" y="4866916"/>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1" name="Google Shape;241;p32"/>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vider - Dark Blue 02">
  <p:cSld name="Quote - Violet_1_1_2_1">
    <p:bg>
      <p:bgPr>
        <a:solidFill>
          <a:schemeClr val="dk2"/>
        </a:solidFill>
        <a:effectLst/>
      </p:bgPr>
    </p:bg>
    <p:spTree>
      <p:nvGrpSpPr>
        <p:cNvPr id="1" name="Shape 242"/>
        <p:cNvGrpSpPr/>
        <p:nvPr/>
      </p:nvGrpSpPr>
      <p:grpSpPr>
        <a:xfrm>
          <a:off x="0" y="0"/>
          <a:ext cx="0" cy="0"/>
          <a:chOff x="0" y="0"/>
          <a:chExt cx="0" cy="0"/>
        </a:xfrm>
      </p:grpSpPr>
      <p:sp>
        <p:nvSpPr>
          <p:cNvPr id="243" name="Google Shape;243;p33"/>
          <p:cNvSpPr txBox="1">
            <a:spLocks noGrp="1"/>
          </p:cNvSpPr>
          <p:nvPr>
            <p:ph type="body" idx="1"/>
          </p:nvPr>
        </p:nvSpPr>
        <p:spPr>
          <a:xfrm>
            <a:off x="365760" y="1214450"/>
            <a:ext cx="7484400" cy="2714700"/>
          </a:xfrm>
          <a:prstGeom prst="rect">
            <a:avLst/>
          </a:prstGeom>
          <a:noFill/>
          <a:ln>
            <a:noFill/>
          </a:ln>
        </p:spPr>
        <p:txBody>
          <a:bodyPr spcFirstLastPara="1" wrap="square" lIns="91425" tIns="45700" rIns="91425" bIns="45700" anchor="ctr" anchorCtr="0">
            <a:normAutofit/>
          </a:bodyPr>
          <a:lstStyle>
            <a:lvl1pPr marL="457200" lvl="0" indent="-228600" rtl="0">
              <a:lnSpc>
                <a:spcPct val="74000"/>
              </a:lnSpc>
              <a:spcBef>
                <a:spcPts val="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rtl="0">
              <a:lnSpc>
                <a:spcPct val="74000"/>
              </a:lnSpc>
              <a:spcBef>
                <a:spcPts val="1000"/>
              </a:spcBef>
              <a:spcAft>
                <a:spcPts val="0"/>
              </a:spcAft>
              <a:buClr>
                <a:schemeClr val="lt1"/>
              </a:buClr>
              <a:buSzPts val="1800"/>
              <a:buChar char="•"/>
              <a:defRPr>
                <a:solidFill>
                  <a:schemeClr val="lt1"/>
                </a:solidFill>
              </a:defRPr>
            </a:lvl2pPr>
            <a:lvl3pPr marL="1371600" lvl="2" indent="-342900" rtl="0">
              <a:lnSpc>
                <a:spcPct val="74000"/>
              </a:lnSpc>
              <a:spcBef>
                <a:spcPts val="1000"/>
              </a:spcBef>
              <a:spcAft>
                <a:spcPts val="0"/>
              </a:spcAft>
              <a:buClr>
                <a:schemeClr val="lt1"/>
              </a:buClr>
              <a:buSzPts val="1800"/>
              <a:buChar char="•"/>
              <a:defRPr>
                <a:solidFill>
                  <a:schemeClr val="lt1"/>
                </a:solidFill>
              </a:defRPr>
            </a:lvl3pPr>
            <a:lvl4pPr marL="1828800" lvl="3" indent="-342900" rtl="0">
              <a:lnSpc>
                <a:spcPct val="74000"/>
              </a:lnSpc>
              <a:spcBef>
                <a:spcPts val="1000"/>
              </a:spcBef>
              <a:spcAft>
                <a:spcPts val="0"/>
              </a:spcAft>
              <a:buClr>
                <a:schemeClr val="lt1"/>
              </a:buClr>
              <a:buSzPts val="1800"/>
              <a:buChar char="•"/>
              <a:defRPr>
                <a:solidFill>
                  <a:schemeClr val="lt1"/>
                </a:solidFill>
              </a:defRPr>
            </a:lvl4pPr>
            <a:lvl5pPr marL="2286000" lvl="4" indent="-342900" rtl="0">
              <a:lnSpc>
                <a:spcPct val="74000"/>
              </a:lnSpc>
              <a:spcBef>
                <a:spcPts val="1000"/>
              </a:spcBef>
              <a:spcAft>
                <a:spcPts val="0"/>
              </a:spcAft>
              <a:buClr>
                <a:schemeClr val="lt1"/>
              </a:buClr>
              <a:buSzPts val="1800"/>
              <a:buChar char="•"/>
              <a:defRPr>
                <a:solidFill>
                  <a:schemeClr val="lt1"/>
                </a:solidFill>
              </a:defRPr>
            </a:lvl5pPr>
            <a:lvl6pPr marL="2743200" lvl="5" indent="-342900" rtl="0">
              <a:lnSpc>
                <a:spcPct val="74000"/>
              </a:lnSpc>
              <a:spcBef>
                <a:spcPts val="1000"/>
              </a:spcBef>
              <a:spcAft>
                <a:spcPts val="0"/>
              </a:spcAft>
              <a:buClr>
                <a:schemeClr val="lt1"/>
              </a:buClr>
              <a:buSzPts val="1800"/>
              <a:buChar char="•"/>
              <a:defRPr>
                <a:solidFill>
                  <a:schemeClr val="lt1"/>
                </a:solidFill>
              </a:defRPr>
            </a:lvl6pPr>
            <a:lvl7pPr marL="3200400" lvl="6" indent="-342900" rtl="0">
              <a:lnSpc>
                <a:spcPct val="74000"/>
              </a:lnSpc>
              <a:spcBef>
                <a:spcPts val="1000"/>
              </a:spcBef>
              <a:spcAft>
                <a:spcPts val="0"/>
              </a:spcAft>
              <a:buClr>
                <a:schemeClr val="lt1"/>
              </a:buClr>
              <a:buSzPts val="1800"/>
              <a:buChar char="•"/>
              <a:defRPr>
                <a:solidFill>
                  <a:schemeClr val="lt1"/>
                </a:solidFill>
              </a:defRPr>
            </a:lvl7pPr>
            <a:lvl8pPr marL="3657600" lvl="7" indent="-342900" rtl="0">
              <a:lnSpc>
                <a:spcPct val="74000"/>
              </a:lnSpc>
              <a:spcBef>
                <a:spcPts val="1000"/>
              </a:spcBef>
              <a:spcAft>
                <a:spcPts val="0"/>
              </a:spcAft>
              <a:buClr>
                <a:schemeClr val="lt1"/>
              </a:buClr>
              <a:buSzPts val="1800"/>
              <a:buChar char="•"/>
              <a:defRPr>
                <a:solidFill>
                  <a:schemeClr val="lt1"/>
                </a:solidFill>
              </a:defRPr>
            </a:lvl8pPr>
            <a:lvl9pPr marL="4114800" lvl="8" indent="-342900" rtl="0">
              <a:lnSpc>
                <a:spcPct val="74000"/>
              </a:lnSpc>
              <a:spcBef>
                <a:spcPts val="1000"/>
              </a:spcBef>
              <a:spcAft>
                <a:spcPts val="1000"/>
              </a:spcAft>
              <a:buClr>
                <a:schemeClr val="lt1"/>
              </a:buClr>
              <a:buSzPts val="1800"/>
              <a:buChar char="•"/>
              <a:defRPr>
                <a:solidFill>
                  <a:schemeClr val="lt1"/>
                </a:solidFill>
              </a:defRPr>
            </a:lvl9pPr>
          </a:lstStyle>
          <a:p>
            <a:endParaRPr/>
          </a:p>
        </p:txBody>
      </p:sp>
      <p:sp>
        <p:nvSpPr>
          <p:cNvPr id="244" name="Google Shape;244;p33"/>
          <p:cNvSpPr/>
          <p:nvPr/>
        </p:nvSpPr>
        <p:spPr>
          <a:xfrm>
            <a:off x="660652" y="4866916"/>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5" name="Google Shape;245;p33"/>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pic>
        <p:nvPicPr>
          <p:cNvPr id="246" name="Google Shape;246;p33"/>
          <p:cNvPicPr preferRelativeResize="0"/>
          <p:nvPr/>
        </p:nvPicPr>
        <p:blipFill rotWithShape="1">
          <a:blip r:embed="rId2">
            <a:alphaModFix amt="27000"/>
          </a:blip>
          <a:srcRect l="21476"/>
          <a:stretch/>
        </p:blipFill>
        <p:spPr>
          <a:xfrm flipH="1">
            <a:off x="7048002" y="1780300"/>
            <a:ext cx="2095998" cy="2905999"/>
          </a:xfrm>
          <a:prstGeom prst="rect">
            <a:avLst/>
          </a:prstGeom>
          <a:noFill/>
          <a:ln>
            <a:noFill/>
          </a:ln>
        </p:spPr>
      </p:pic>
      <p:pic>
        <p:nvPicPr>
          <p:cNvPr id="247" name="Google Shape;247;p33"/>
          <p:cNvPicPr preferRelativeResize="0"/>
          <p:nvPr/>
        </p:nvPicPr>
        <p:blipFill rotWithShape="1">
          <a:blip r:embed="rId3">
            <a:alphaModFix/>
          </a:blip>
          <a:srcRect l="20792" t="10992"/>
          <a:stretch/>
        </p:blipFill>
        <p:spPr>
          <a:xfrm>
            <a:off x="0" y="0"/>
            <a:ext cx="1320175" cy="161522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ivider - Dark Blue 03">
  <p:cSld name="Quote - Violet_1_1_2_1_1">
    <p:bg>
      <p:bgPr>
        <a:solidFill>
          <a:schemeClr val="dk2"/>
        </a:solidFill>
        <a:effectLst/>
      </p:bgPr>
    </p:bg>
    <p:spTree>
      <p:nvGrpSpPr>
        <p:cNvPr id="1" name="Shape 248"/>
        <p:cNvGrpSpPr/>
        <p:nvPr/>
      </p:nvGrpSpPr>
      <p:grpSpPr>
        <a:xfrm>
          <a:off x="0" y="0"/>
          <a:ext cx="0" cy="0"/>
          <a:chOff x="0" y="0"/>
          <a:chExt cx="0" cy="0"/>
        </a:xfrm>
      </p:grpSpPr>
      <p:grpSp>
        <p:nvGrpSpPr>
          <p:cNvPr id="249" name="Google Shape;249;p34"/>
          <p:cNvGrpSpPr/>
          <p:nvPr/>
        </p:nvGrpSpPr>
        <p:grpSpPr>
          <a:xfrm>
            <a:off x="-10" y="3770439"/>
            <a:ext cx="9143997" cy="1371564"/>
            <a:chOff x="-10" y="3735321"/>
            <a:chExt cx="9139427" cy="1408177"/>
          </a:xfrm>
        </p:grpSpPr>
        <p:pic>
          <p:nvPicPr>
            <p:cNvPr id="250" name="Google Shape;250;p34"/>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251" name="Google Shape;251;p34"/>
            <p:cNvPicPr preferRelativeResize="0"/>
            <p:nvPr/>
          </p:nvPicPr>
          <p:blipFill rotWithShape="1">
            <a:blip r:embed="rId3">
              <a:alphaModFix amt="72000"/>
            </a:blip>
            <a:srcRect t="139" b="139"/>
            <a:stretch/>
          </p:blipFill>
          <p:spPr>
            <a:xfrm>
              <a:off x="3049515" y="3735321"/>
              <a:ext cx="3044952" cy="1408177"/>
            </a:xfrm>
            <a:prstGeom prst="rect">
              <a:avLst/>
            </a:prstGeom>
            <a:noFill/>
            <a:ln>
              <a:noFill/>
            </a:ln>
          </p:spPr>
        </p:pic>
        <p:pic>
          <p:nvPicPr>
            <p:cNvPr id="252" name="Google Shape;252;p34"/>
            <p:cNvPicPr preferRelativeResize="0"/>
            <p:nvPr/>
          </p:nvPicPr>
          <p:blipFill rotWithShape="1">
            <a:blip r:embed="rId4">
              <a:alphaModFix amt="72000"/>
            </a:blip>
            <a:srcRect t="139" b="139"/>
            <a:stretch/>
          </p:blipFill>
          <p:spPr>
            <a:xfrm>
              <a:off x="6094465" y="3735321"/>
              <a:ext cx="3044952" cy="1408177"/>
            </a:xfrm>
            <a:prstGeom prst="rect">
              <a:avLst/>
            </a:prstGeom>
            <a:noFill/>
            <a:ln>
              <a:noFill/>
            </a:ln>
          </p:spPr>
        </p:pic>
      </p:grpSp>
      <p:sp>
        <p:nvSpPr>
          <p:cNvPr id="253" name="Google Shape;253;p34"/>
          <p:cNvSpPr txBox="1">
            <a:spLocks noGrp="1"/>
          </p:cNvSpPr>
          <p:nvPr>
            <p:ph type="body" idx="1"/>
          </p:nvPr>
        </p:nvSpPr>
        <p:spPr>
          <a:xfrm>
            <a:off x="365760" y="1214450"/>
            <a:ext cx="7484400" cy="2714700"/>
          </a:xfrm>
          <a:prstGeom prst="rect">
            <a:avLst/>
          </a:prstGeom>
          <a:noFill/>
          <a:ln>
            <a:noFill/>
          </a:ln>
        </p:spPr>
        <p:txBody>
          <a:bodyPr spcFirstLastPara="1" wrap="square" lIns="91425" tIns="45700" rIns="91425" bIns="45700" anchor="ctr" anchorCtr="0">
            <a:normAutofit/>
          </a:bodyPr>
          <a:lstStyle>
            <a:lvl1pPr marL="457200" lvl="0" indent="-228600" rtl="0">
              <a:lnSpc>
                <a:spcPct val="74000"/>
              </a:lnSpc>
              <a:spcBef>
                <a:spcPts val="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rtl="0">
              <a:lnSpc>
                <a:spcPct val="74000"/>
              </a:lnSpc>
              <a:spcBef>
                <a:spcPts val="1000"/>
              </a:spcBef>
              <a:spcAft>
                <a:spcPts val="0"/>
              </a:spcAft>
              <a:buClr>
                <a:schemeClr val="lt1"/>
              </a:buClr>
              <a:buSzPts val="1800"/>
              <a:buChar char="•"/>
              <a:defRPr>
                <a:solidFill>
                  <a:schemeClr val="lt1"/>
                </a:solidFill>
              </a:defRPr>
            </a:lvl2pPr>
            <a:lvl3pPr marL="1371600" lvl="2" indent="-342900" rtl="0">
              <a:lnSpc>
                <a:spcPct val="74000"/>
              </a:lnSpc>
              <a:spcBef>
                <a:spcPts val="1000"/>
              </a:spcBef>
              <a:spcAft>
                <a:spcPts val="0"/>
              </a:spcAft>
              <a:buClr>
                <a:schemeClr val="lt1"/>
              </a:buClr>
              <a:buSzPts val="1800"/>
              <a:buChar char="•"/>
              <a:defRPr>
                <a:solidFill>
                  <a:schemeClr val="lt1"/>
                </a:solidFill>
              </a:defRPr>
            </a:lvl3pPr>
            <a:lvl4pPr marL="1828800" lvl="3" indent="-342900" rtl="0">
              <a:lnSpc>
                <a:spcPct val="74000"/>
              </a:lnSpc>
              <a:spcBef>
                <a:spcPts val="1000"/>
              </a:spcBef>
              <a:spcAft>
                <a:spcPts val="0"/>
              </a:spcAft>
              <a:buClr>
                <a:schemeClr val="lt1"/>
              </a:buClr>
              <a:buSzPts val="1800"/>
              <a:buChar char="•"/>
              <a:defRPr>
                <a:solidFill>
                  <a:schemeClr val="lt1"/>
                </a:solidFill>
              </a:defRPr>
            </a:lvl4pPr>
            <a:lvl5pPr marL="2286000" lvl="4" indent="-342900" rtl="0">
              <a:lnSpc>
                <a:spcPct val="74000"/>
              </a:lnSpc>
              <a:spcBef>
                <a:spcPts val="1000"/>
              </a:spcBef>
              <a:spcAft>
                <a:spcPts val="0"/>
              </a:spcAft>
              <a:buClr>
                <a:schemeClr val="lt1"/>
              </a:buClr>
              <a:buSzPts val="1800"/>
              <a:buChar char="•"/>
              <a:defRPr>
                <a:solidFill>
                  <a:schemeClr val="lt1"/>
                </a:solidFill>
              </a:defRPr>
            </a:lvl5pPr>
            <a:lvl6pPr marL="2743200" lvl="5" indent="-342900" rtl="0">
              <a:lnSpc>
                <a:spcPct val="74000"/>
              </a:lnSpc>
              <a:spcBef>
                <a:spcPts val="1000"/>
              </a:spcBef>
              <a:spcAft>
                <a:spcPts val="0"/>
              </a:spcAft>
              <a:buClr>
                <a:schemeClr val="lt1"/>
              </a:buClr>
              <a:buSzPts val="1800"/>
              <a:buChar char="•"/>
              <a:defRPr>
                <a:solidFill>
                  <a:schemeClr val="lt1"/>
                </a:solidFill>
              </a:defRPr>
            </a:lvl6pPr>
            <a:lvl7pPr marL="3200400" lvl="6" indent="-342900" rtl="0">
              <a:lnSpc>
                <a:spcPct val="74000"/>
              </a:lnSpc>
              <a:spcBef>
                <a:spcPts val="1000"/>
              </a:spcBef>
              <a:spcAft>
                <a:spcPts val="0"/>
              </a:spcAft>
              <a:buClr>
                <a:schemeClr val="lt1"/>
              </a:buClr>
              <a:buSzPts val="1800"/>
              <a:buChar char="•"/>
              <a:defRPr>
                <a:solidFill>
                  <a:schemeClr val="lt1"/>
                </a:solidFill>
              </a:defRPr>
            </a:lvl7pPr>
            <a:lvl8pPr marL="3657600" lvl="7" indent="-342900" rtl="0">
              <a:lnSpc>
                <a:spcPct val="74000"/>
              </a:lnSpc>
              <a:spcBef>
                <a:spcPts val="1000"/>
              </a:spcBef>
              <a:spcAft>
                <a:spcPts val="0"/>
              </a:spcAft>
              <a:buClr>
                <a:schemeClr val="lt1"/>
              </a:buClr>
              <a:buSzPts val="1800"/>
              <a:buChar char="•"/>
              <a:defRPr>
                <a:solidFill>
                  <a:schemeClr val="lt1"/>
                </a:solidFill>
              </a:defRPr>
            </a:lvl8pPr>
            <a:lvl9pPr marL="4114800" lvl="8" indent="-342900" rtl="0">
              <a:lnSpc>
                <a:spcPct val="74000"/>
              </a:lnSpc>
              <a:spcBef>
                <a:spcPts val="1000"/>
              </a:spcBef>
              <a:spcAft>
                <a:spcPts val="1000"/>
              </a:spcAft>
              <a:buClr>
                <a:schemeClr val="lt1"/>
              </a:buClr>
              <a:buSzPts val="1800"/>
              <a:buChar char="•"/>
              <a:defRPr>
                <a:solidFill>
                  <a:schemeClr val="lt1"/>
                </a:solidFill>
              </a:defRPr>
            </a:lvl9pPr>
          </a:lstStyle>
          <a:p>
            <a:endParaRPr/>
          </a:p>
        </p:txBody>
      </p:sp>
      <p:sp>
        <p:nvSpPr>
          <p:cNvPr id="254" name="Google Shape;254;p34"/>
          <p:cNvSpPr/>
          <p:nvPr/>
        </p:nvSpPr>
        <p:spPr>
          <a:xfrm>
            <a:off x="660652" y="4866916"/>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55" name="Google Shape;255;p3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ivider - Dark Blue 04">
  <p:cSld name="Quote - Violet_1_1_2_1_1_1">
    <p:bg>
      <p:bgPr>
        <a:solidFill>
          <a:schemeClr val="dk2"/>
        </a:solidFill>
        <a:effectLst/>
      </p:bgPr>
    </p:bg>
    <p:spTree>
      <p:nvGrpSpPr>
        <p:cNvPr id="1" name="Shape 256"/>
        <p:cNvGrpSpPr/>
        <p:nvPr/>
      </p:nvGrpSpPr>
      <p:grpSpPr>
        <a:xfrm>
          <a:off x="0" y="0"/>
          <a:ext cx="0" cy="0"/>
          <a:chOff x="0" y="0"/>
          <a:chExt cx="0" cy="0"/>
        </a:xfrm>
      </p:grpSpPr>
      <p:sp>
        <p:nvSpPr>
          <p:cNvPr id="257" name="Google Shape;257;p35"/>
          <p:cNvSpPr txBox="1">
            <a:spLocks noGrp="1"/>
          </p:cNvSpPr>
          <p:nvPr>
            <p:ph type="body" idx="1"/>
          </p:nvPr>
        </p:nvSpPr>
        <p:spPr>
          <a:xfrm>
            <a:off x="365760" y="1214450"/>
            <a:ext cx="7484400" cy="2714700"/>
          </a:xfrm>
          <a:prstGeom prst="rect">
            <a:avLst/>
          </a:prstGeom>
          <a:noFill/>
          <a:ln>
            <a:noFill/>
          </a:ln>
        </p:spPr>
        <p:txBody>
          <a:bodyPr spcFirstLastPara="1" wrap="square" lIns="91425" tIns="45700" rIns="91425" bIns="45700" anchor="ctr" anchorCtr="0">
            <a:normAutofit/>
          </a:bodyPr>
          <a:lstStyle>
            <a:lvl1pPr marL="457200" lvl="0" indent="-228600" rtl="0">
              <a:lnSpc>
                <a:spcPct val="74000"/>
              </a:lnSpc>
              <a:spcBef>
                <a:spcPts val="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rtl="0">
              <a:lnSpc>
                <a:spcPct val="74000"/>
              </a:lnSpc>
              <a:spcBef>
                <a:spcPts val="1000"/>
              </a:spcBef>
              <a:spcAft>
                <a:spcPts val="0"/>
              </a:spcAft>
              <a:buClr>
                <a:schemeClr val="lt1"/>
              </a:buClr>
              <a:buSzPts val="1800"/>
              <a:buChar char="•"/>
              <a:defRPr>
                <a:solidFill>
                  <a:schemeClr val="lt1"/>
                </a:solidFill>
              </a:defRPr>
            </a:lvl2pPr>
            <a:lvl3pPr marL="1371600" lvl="2" indent="-342900" rtl="0">
              <a:lnSpc>
                <a:spcPct val="74000"/>
              </a:lnSpc>
              <a:spcBef>
                <a:spcPts val="1000"/>
              </a:spcBef>
              <a:spcAft>
                <a:spcPts val="0"/>
              </a:spcAft>
              <a:buClr>
                <a:schemeClr val="lt1"/>
              </a:buClr>
              <a:buSzPts val="1800"/>
              <a:buChar char="•"/>
              <a:defRPr>
                <a:solidFill>
                  <a:schemeClr val="lt1"/>
                </a:solidFill>
              </a:defRPr>
            </a:lvl3pPr>
            <a:lvl4pPr marL="1828800" lvl="3" indent="-342900" rtl="0">
              <a:lnSpc>
                <a:spcPct val="74000"/>
              </a:lnSpc>
              <a:spcBef>
                <a:spcPts val="1000"/>
              </a:spcBef>
              <a:spcAft>
                <a:spcPts val="0"/>
              </a:spcAft>
              <a:buClr>
                <a:schemeClr val="lt1"/>
              </a:buClr>
              <a:buSzPts val="1800"/>
              <a:buChar char="•"/>
              <a:defRPr>
                <a:solidFill>
                  <a:schemeClr val="lt1"/>
                </a:solidFill>
              </a:defRPr>
            </a:lvl4pPr>
            <a:lvl5pPr marL="2286000" lvl="4" indent="-342900" rtl="0">
              <a:lnSpc>
                <a:spcPct val="74000"/>
              </a:lnSpc>
              <a:spcBef>
                <a:spcPts val="1000"/>
              </a:spcBef>
              <a:spcAft>
                <a:spcPts val="0"/>
              </a:spcAft>
              <a:buClr>
                <a:schemeClr val="lt1"/>
              </a:buClr>
              <a:buSzPts val="1800"/>
              <a:buChar char="•"/>
              <a:defRPr>
                <a:solidFill>
                  <a:schemeClr val="lt1"/>
                </a:solidFill>
              </a:defRPr>
            </a:lvl5pPr>
            <a:lvl6pPr marL="2743200" lvl="5" indent="-342900" rtl="0">
              <a:lnSpc>
                <a:spcPct val="74000"/>
              </a:lnSpc>
              <a:spcBef>
                <a:spcPts val="1000"/>
              </a:spcBef>
              <a:spcAft>
                <a:spcPts val="0"/>
              </a:spcAft>
              <a:buClr>
                <a:schemeClr val="lt1"/>
              </a:buClr>
              <a:buSzPts val="1800"/>
              <a:buChar char="•"/>
              <a:defRPr>
                <a:solidFill>
                  <a:schemeClr val="lt1"/>
                </a:solidFill>
              </a:defRPr>
            </a:lvl6pPr>
            <a:lvl7pPr marL="3200400" lvl="6" indent="-342900" rtl="0">
              <a:lnSpc>
                <a:spcPct val="74000"/>
              </a:lnSpc>
              <a:spcBef>
                <a:spcPts val="1000"/>
              </a:spcBef>
              <a:spcAft>
                <a:spcPts val="0"/>
              </a:spcAft>
              <a:buClr>
                <a:schemeClr val="lt1"/>
              </a:buClr>
              <a:buSzPts val="1800"/>
              <a:buChar char="•"/>
              <a:defRPr>
                <a:solidFill>
                  <a:schemeClr val="lt1"/>
                </a:solidFill>
              </a:defRPr>
            </a:lvl7pPr>
            <a:lvl8pPr marL="3657600" lvl="7" indent="-342900" rtl="0">
              <a:lnSpc>
                <a:spcPct val="74000"/>
              </a:lnSpc>
              <a:spcBef>
                <a:spcPts val="1000"/>
              </a:spcBef>
              <a:spcAft>
                <a:spcPts val="0"/>
              </a:spcAft>
              <a:buClr>
                <a:schemeClr val="lt1"/>
              </a:buClr>
              <a:buSzPts val="1800"/>
              <a:buChar char="•"/>
              <a:defRPr>
                <a:solidFill>
                  <a:schemeClr val="lt1"/>
                </a:solidFill>
              </a:defRPr>
            </a:lvl8pPr>
            <a:lvl9pPr marL="4114800" lvl="8" indent="-342900" rtl="0">
              <a:lnSpc>
                <a:spcPct val="74000"/>
              </a:lnSpc>
              <a:spcBef>
                <a:spcPts val="1000"/>
              </a:spcBef>
              <a:spcAft>
                <a:spcPts val="1000"/>
              </a:spcAft>
              <a:buClr>
                <a:schemeClr val="lt1"/>
              </a:buClr>
              <a:buSzPts val="1800"/>
              <a:buChar char="•"/>
              <a:defRPr>
                <a:solidFill>
                  <a:schemeClr val="lt1"/>
                </a:solidFill>
              </a:defRPr>
            </a:lvl9pPr>
          </a:lstStyle>
          <a:p>
            <a:endParaRPr/>
          </a:p>
        </p:txBody>
      </p:sp>
      <p:sp>
        <p:nvSpPr>
          <p:cNvPr id="258" name="Google Shape;258;p35"/>
          <p:cNvSpPr/>
          <p:nvPr/>
        </p:nvSpPr>
        <p:spPr>
          <a:xfrm>
            <a:off x="660652" y="4866916"/>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59" name="Google Shape;259;p3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grpSp>
        <p:nvGrpSpPr>
          <p:cNvPr id="260" name="Google Shape;260;p35"/>
          <p:cNvGrpSpPr/>
          <p:nvPr/>
        </p:nvGrpSpPr>
        <p:grpSpPr>
          <a:xfrm>
            <a:off x="4" y="1803975"/>
            <a:ext cx="9143996" cy="3339526"/>
            <a:chOff x="4" y="1803975"/>
            <a:chExt cx="9143996" cy="3339526"/>
          </a:xfrm>
        </p:grpSpPr>
        <p:pic>
          <p:nvPicPr>
            <p:cNvPr id="261" name="Google Shape;261;p35"/>
            <p:cNvPicPr preferRelativeResize="0"/>
            <p:nvPr/>
          </p:nvPicPr>
          <p:blipFill rotWithShape="1">
            <a:blip r:embed="rId2">
              <a:alphaModFix amt="57000"/>
            </a:blip>
            <a:srcRect l="32605" b="34253"/>
            <a:stretch/>
          </p:blipFill>
          <p:spPr>
            <a:xfrm flipH="1">
              <a:off x="5036874" y="1804050"/>
              <a:ext cx="4107126" cy="3339451"/>
            </a:xfrm>
            <a:prstGeom prst="rect">
              <a:avLst/>
            </a:prstGeom>
            <a:noFill/>
            <a:ln>
              <a:noFill/>
            </a:ln>
          </p:spPr>
        </p:pic>
        <p:pic>
          <p:nvPicPr>
            <p:cNvPr id="262" name="Google Shape;262;p35"/>
            <p:cNvPicPr preferRelativeResize="0"/>
            <p:nvPr/>
          </p:nvPicPr>
          <p:blipFill rotWithShape="1">
            <a:blip r:embed="rId3">
              <a:alphaModFix amt="57000"/>
            </a:blip>
            <a:srcRect r="17498" b="34258"/>
            <a:stretch/>
          </p:blipFill>
          <p:spPr>
            <a:xfrm flipH="1">
              <a:off x="4" y="1803975"/>
              <a:ext cx="5027748" cy="3339451"/>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vider - Dark Blue 05">
  <p:cSld name="Quote - Violet_1_1_2_1_1_1_1">
    <p:bg>
      <p:bgPr>
        <a:solidFill>
          <a:schemeClr val="dk2"/>
        </a:solidFill>
        <a:effectLst/>
      </p:bgPr>
    </p:bg>
    <p:spTree>
      <p:nvGrpSpPr>
        <p:cNvPr id="1" name="Shape 263"/>
        <p:cNvGrpSpPr/>
        <p:nvPr/>
      </p:nvGrpSpPr>
      <p:grpSpPr>
        <a:xfrm>
          <a:off x="0" y="0"/>
          <a:ext cx="0" cy="0"/>
          <a:chOff x="0" y="0"/>
          <a:chExt cx="0" cy="0"/>
        </a:xfrm>
      </p:grpSpPr>
      <p:sp>
        <p:nvSpPr>
          <p:cNvPr id="264" name="Google Shape;264;p36"/>
          <p:cNvSpPr txBox="1">
            <a:spLocks noGrp="1"/>
          </p:cNvSpPr>
          <p:nvPr>
            <p:ph type="body" idx="1"/>
          </p:nvPr>
        </p:nvSpPr>
        <p:spPr>
          <a:xfrm>
            <a:off x="365760" y="1214450"/>
            <a:ext cx="7484400" cy="2714700"/>
          </a:xfrm>
          <a:prstGeom prst="rect">
            <a:avLst/>
          </a:prstGeom>
          <a:noFill/>
          <a:ln>
            <a:noFill/>
          </a:ln>
        </p:spPr>
        <p:txBody>
          <a:bodyPr spcFirstLastPara="1" wrap="square" lIns="91425" tIns="45700" rIns="91425" bIns="45700" anchor="ctr" anchorCtr="0">
            <a:normAutofit/>
          </a:bodyPr>
          <a:lstStyle>
            <a:lvl1pPr marL="457200" lvl="0" indent="-228600" rtl="0">
              <a:lnSpc>
                <a:spcPct val="74000"/>
              </a:lnSpc>
              <a:spcBef>
                <a:spcPts val="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rtl="0">
              <a:lnSpc>
                <a:spcPct val="74000"/>
              </a:lnSpc>
              <a:spcBef>
                <a:spcPts val="1000"/>
              </a:spcBef>
              <a:spcAft>
                <a:spcPts val="0"/>
              </a:spcAft>
              <a:buClr>
                <a:schemeClr val="lt1"/>
              </a:buClr>
              <a:buSzPts val="1800"/>
              <a:buChar char="•"/>
              <a:defRPr>
                <a:solidFill>
                  <a:schemeClr val="lt1"/>
                </a:solidFill>
              </a:defRPr>
            </a:lvl2pPr>
            <a:lvl3pPr marL="1371600" lvl="2" indent="-342900" rtl="0">
              <a:lnSpc>
                <a:spcPct val="74000"/>
              </a:lnSpc>
              <a:spcBef>
                <a:spcPts val="1000"/>
              </a:spcBef>
              <a:spcAft>
                <a:spcPts val="0"/>
              </a:spcAft>
              <a:buClr>
                <a:schemeClr val="lt1"/>
              </a:buClr>
              <a:buSzPts val="1800"/>
              <a:buChar char="•"/>
              <a:defRPr>
                <a:solidFill>
                  <a:schemeClr val="lt1"/>
                </a:solidFill>
              </a:defRPr>
            </a:lvl3pPr>
            <a:lvl4pPr marL="1828800" lvl="3" indent="-342900" rtl="0">
              <a:lnSpc>
                <a:spcPct val="74000"/>
              </a:lnSpc>
              <a:spcBef>
                <a:spcPts val="1000"/>
              </a:spcBef>
              <a:spcAft>
                <a:spcPts val="0"/>
              </a:spcAft>
              <a:buClr>
                <a:schemeClr val="lt1"/>
              </a:buClr>
              <a:buSzPts val="1800"/>
              <a:buChar char="•"/>
              <a:defRPr>
                <a:solidFill>
                  <a:schemeClr val="lt1"/>
                </a:solidFill>
              </a:defRPr>
            </a:lvl4pPr>
            <a:lvl5pPr marL="2286000" lvl="4" indent="-342900" rtl="0">
              <a:lnSpc>
                <a:spcPct val="74000"/>
              </a:lnSpc>
              <a:spcBef>
                <a:spcPts val="1000"/>
              </a:spcBef>
              <a:spcAft>
                <a:spcPts val="0"/>
              </a:spcAft>
              <a:buClr>
                <a:schemeClr val="lt1"/>
              </a:buClr>
              <a:buSzPts val="1800"/>
              <a:buChar char="•"/>
              <a:defRPr>
                <a:solidFill>
                  <a:schemeClr val="lt1"/>
                </a:solidFill>
              </a:defRPr>
            </a:lvl5pPr>
            <a:lvl6pPr marL="2743200" lvl="5" indent="-342900" rtl="0">
              <a:lnSpc>
                <a:spcPct val="74000"/>
              </a:lnSpc>
              <a:spcBef>
                <a:spcPts val="1000"/>
              </a:spcBef>
              <a:spcAft>
                <a:spcPts val="0"/>
              </a:spcAft>
              <a:buClr>
                <a:schemeClr val="lt1"/>
              </a:buClr>
              <a:buSzPts val="1800"/>
              <a:buChar char="•"/>
              <a:defRPr>
                <a:solidFill>
                  <a:schemeClr val="lt1"/>
                </a:solidFill>
              </a:defRPr>
            </a:lvl6pPr>
            <a:lvl7pPr marL="3200400" lvl="6" indent="-342900" rtl="0">
              <a:lnSpc>
                <a:spcPct val="74000"/>
              </a:lnSpc>
              <a:spcBef>
                <a:spcPts val="1000"/>
              </a:spcBef>
              <a:spcAft>
                <a:spcPts val="0"/>
              </a:spcAft>
              <a:buClr>
                <a:schemeClr val="lt1"/>
              </a:buClr>
              <a:buSzPts val="1800"/>
              <a:buChar char="•"/>
              <a:defRPr>
                <a:solidFill>
                  <a:schemeClr val="lt1"/>
                </a:solidFill>
              </a:defRPr>
            </a:lvl7pPr>
            <a:lvl8pPr marL="3657600" lvl="7" indent="-342900" rtl="0">
              <a:lnSpc>
                <a:spcPct val="74000"/>
              </a:lnSpc>
              <a:spcBef>
                <a:spcPts val="1000"/>
              </a:spcBef>
              <a:spcAft>
                <a:spcPts val="0"/>
              </a:spcAft>
              <a:buClr>
                <a:schemeClr val="lt1"/>
              </a:buClr>
              <a:buSzPts val="1800"/>
              <a:buChar char="•"/>
              <a:defRPr>
                <a:solidFill>
                  <a:schemeClr val="lt1"/>
                </a:solidFill>
              </a:defRPr>
            </a:lvl8pPr>
            <a:lvl9pPr marL="4114800" lvl="8" indent="-342900" rtl="0">
              <a:lnSpc>
                <a:spcPct val="74000"/>
              </a:lnSpc>
              <a:spcBef>
                <a:spcPts val="1000"/>
              </a:spcBef>
              <a:spcAft>
                <a:spcPts val="1000"/>
              </a:spcAft>
              <a:buClr>
                <a:schemeClr val="lt1"/>
              </a:buClr>
              <a:buSzPts val="1800"/>
              <a:buChar char="•"/>
              <a:defRPr>
                <a:solidFill>
                  <a:schemeClr val="lt1"/>
                </a:solidFill>
              </a:defRPr>
            </a:lvl9pPr>
          </a:lstStyle>
          <a:p>
            <a:endParaRPr/>
          </a:p>
        </p:txBody>
      </p:sp>
      <p:sp>
        <p:nvSpPr>
          <p:cNvPr id="265" name="Google Shape;265;p36"/>
          <p:cNvSpPr/>
          <p:nvPr/>
        </p:nvSpPr>
        <p:spPr>
          <a:xfrm>
            <a:off x="660652" y="4866916"/>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66" name="Google Shape;266;p3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grpSp>
        <p:nvGrpSpPr>
          <p:cNvPr id="267" name="Google Shape;267;p36"/>
          <p:cNvGrpSpPr/>
          <p:nvPr/>
        </p:nvGrpSpPr>
        <p:grpSpPr>
          <a:xfrm rot="-5400000">
            <a:off x="5223451" y="1196298"/>
            <a:ext cx="5164226" cy="2747927"/>
            <a:chOff x="1155183" y="3814094"/>
            <a:chExt cx="3118306" cy="1659276"/>
          </a:xfrm>
        </p:grpSpPr>
        <p:pic>
          <p:nvPicPr>
            <p:cNvPr id="268" name="Google Shape;268;p36"/>
            <p:cNvPicPr preferRelativeResize="0"/>
            <p:nvPr/>
          </p:nvPicPr>
          <p:blipFill rotWithShape="1">
            <a:blip r:embed="rId2">
              <a:alphaModFix amt="58000"/>
            </a:blip>
            <a:srcRect l="37919" t="24705" b="10228"/>
            <a:stretch/>
          </p:blipFill>
          <p:spPr>
            <a:xfrm>
              <a:off x="1155183" y="3814094"/>
              <a:ext cx="1891297" cy="1652133"/>
            </a:xfrm>
            <a:prstGeom prst="rect">
              <a:avLst/>
            </a:prstGeom>
            <a:noFill/>
            <a:ln>
              <a:noFill/>
            </a:ln>
          </p:spPr>
        </p:pic>
        <p:pic>
          <p:nvPicPr>
            <p:cNvPr id="269" name="Google Shape;269;p36"/>
            <p:cNvPicPr preferRelativeResize="0"/>
            <p:nvPr/>
          </p:nvPicPr>
          <p:blipFill rotWithShape="1">
            <a:blip r:embed="rId3">
              <a:alphaModFix amt="58000"/>
            </a:blip>
            <a:srcRect t="25270" r="59873" b="9950"/>
            <a:stretch/>
          </p:blipFill>
          <p:spPr>
            <a:xfrm>
              <a:off x="3051053" y="3828390"/>
              <a:ext cx="1222436" cy="1644980"/>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 Dark Blue">
  <p:cSld name="Quote - Violet_1_1_1">
    <p:bg>
      <p:bgPr>
        <a:solidFill>
          <a:schemeClr val="dk2"/>
        </a:solidFill>
        <a:effectLst/>
      </p:bgPr>
    </p:bg>
    <p:spTree>
      <p:nvGrpSpPr>
        <p:cNvPr id="1" name="Shape 270"/>
        <p:cNvGrpSpPr/>
        <p:nvPr/>
      </p:nvGrpSpPr>
      <p:grpSpPr>
        <a:xfrm>
          <a:off x="0" y="0"/>
          <a:ext cx="0" cy="0"/>
          <a:chOff x="0" y="0"/>
          <a:chExt cx="0" cy="0"/>
        </a:xfrm>
      </p:grpSpPr>
      <p:sp>
        <p:nvSpPr>
          <p:cNvPr id="271" name="Google Shape;271;p37"/>
          <p:cNvSpPr txBox="1">
            <a:spLocks noGrp="1"/>
          </p:cNvSpPr>
          <p:nvPr>
            <p:ph type="body" idx="1"/>
          </p:nvPr>
        </p:nvSpPr>
        <p:spPr>
          <a:xfrm>
            <a:off x="365750" y="1331975"/>
            <a:ext cx="7484400" cy="2597100"/>
          </a:xfrm>
          <a:prstGeom prst="rect">
            <a:avLst/>
          </a:prstGeom>
          <a:noFill/>
          <a:ln>
            <a:noFill/>
          </a:ln>
        </p:spPr>
        <p:txBody>
          <a:bodyPr spcFirstLastPara="1" wrap="square" lIns="91425" tIns="45700" rIns="91425" bIns="45700" anchor="ctr" anchorCtr="0">
            <a:normAutofit/>
          </a:bodyPr>
          <a:lstStyle>
            <a:lvl1pPr marL="457200" lvl="0" indent="-228600" rtl="0">
              <a:lnSpc>
                <a:spcPct val="100000"/>
              </a:lnSpc>
              <a:spcBef>
                <a:spcPts val="0"/>
              </a:spcBef>
              <a:spcAft>
                <a:spcPts val="0"/>
              </a:spcAft>
              <a:buClr>
                <a:schemeClr val="lt1"/>
              </a:buClr>
              <a:buSzPts val="4200"/>
              <a:buNone/>
              <a:defRPr sz="4200" cap="none">
                <a:solidFill>
                  <a:schemeClr val="lt1"/>
                </a:solidFill>
              </a:defRPr>
            </a:lvl1pPr>
            <a:lvl2pPr marL="914400" lvl="1" indent="-342900" rtl="0">
              <a:lnSpc>
                <a:spcPct val="100000"/>
              </a:lnSpc>
              <a:spcBef>
                <a:spcPts val="1000"/>
              </a:spcBef>
              <a:spcAft>
                <a:spcPts val="0"/>
              </a:spcAft>
              <a:buClr>
                <a:schemeClr val="lt1"/>
              </a:buClr>
              <a:buSzPts val="1800"/>
              <a:buChar char="•"/>
              <a:defRPr>
                <a:solidFill>
                  <a:schemeClr val="lt1"/>
                </a:solidFill>
              </a:defRPr>
            </a:lvl2pPr>
            <a:lvl3pPr marL="1371600" lvl="2" indent="-342900" rtl="0">
              <a:lnSpc>
                <a:spcPct val="100000"/>
              </a:lnSpc>
              <a:spcBef>
                <a:spcPts val="1000"/>
              </a:spcBef>
              <a:spcAft>
                <a:spcPts val="0"/>
              </a:spcAft>
              <a:buClr>
                <a:schemeClr val="lt1"/>
              </a:buClr>
              <a:buSzPts val="1800"/>
              <a:buChar char="•"/>
              <a:defRPr>
                <a:solidFill>
                  <a:schemeClr val="lt1"/>
                </a:solidFill>
              </a:defRPr>
            </a:lvl3pPr>
            <a:lvl4pPr marL="1828800" lvl="3" indent="-342900" rtl="0">
              <a:lnSpc>
                <a:spcPct val="100000"/>
              </a:lnSpc>
              <a:spcBef>
                <a:spcPts val="1000"/>
              </a:spcBef>
              <a:spcAft>
                <a:spcPts val="0"/>
              </a:spcAft>
              <a:buClr>
                <a:schemeClr val="lt1"/>
              </a:buClr>
              <a:buSzPts val="1800"/>
              <a:buChar char="•"/>
              <a:defRPr>
                <a:solidFill>
                  <a:schemeClr val="lt1"/>
                </a:solidFill>
              </a:defRPr>
            </a:lvl4pPr>
            <a:lvl5pPr marL="2286000" lvl="4" indent="-342900" rtl="0">
              <a:lnSpc>
                <a:spcPct val="100000"/>
              </a:lnSpc>
              <a:spcBef>
                <a:spcPts val="1000"/>
              </a:spcBef>
              <a:spcAft>
                <a:spcPts val="0"/>
              </a:spcAft>
              <a:buClr>
                <a:schemeClr val="lt1"/>
              </a:buClr>
              <a:buSzPts val="1800"/>
              <a:buChar char="•"/>
              <a:defRPr>
                <a:solidFill>
                  <a:schemeClr val="lt1"/>
                </a:solidFill>
              </a:defRPr>
            </a:lvl5pPr>
            <a:lvl6pPr marL="2743200" lvl="5" indent="-342900" rtl="0">
              <a:lnSpc>
                <a:spcPct val="100000"/>
              </a:lnSpc>
              <a:spcBef>
                <a:spcPts val="1000"/>
              </a:spcBef>
              <a:spcAft>
                <a:spcPts val="0"/>
              </a:spcAft>
              <a:buClr>
                <a:schemeClr val="lt1"/>
              </a:buClr>
              <a:buSzPts val="1800"/>
              <a:buChar char="•"/>
              <a:defRPr>
                <a:solidFill>
                  <a:schemeClr val="lt1"/>
                </a:solidFill>
              </a:defRPr>
            </a:lvl6pPr>
            <a:lvl7pPr marL="3200400" lvl="6" indent="-342900" rtl="0">
              <a:lnSpc>
                <a:spcPct val="100000"/>
              </a:lnSpc>
              <a:spcBef>
                <a:spcPts val="1000"/>
              </a:spcBef>
              <a:spcAft>
                <a:spcPts val="0"/>
              </a:spcAft>
              <a:buClr>
                <a:schemeClr val="lt1"/>
              </a:buClr>
              <a:buSzPts val="1800"/>
              <a:buChar char="•"/>
              <a:defRPr>
                <a:solidFill>
                  <a:schemeClr val="lt1"/>
                </a:solidFill>
              </a:defRPr>
            </a:lvl7pPr>
            <a:lvl8pPr marL="3657600" lvl="7" indent="-342900" rtl="0">
              <a:lnSpc>
                <a:spcPct val="100000"/>
              </a:lnSpc>
              <a:spcBef>
                <a:spcPts val="1000"/>
              </a:spcBef>
              <a:spcAft>
                <a:spcPts val="0"/>
              </a:spcAft>
              <a:buClr>
                <a:schemeClr val="lt1"/>
              </a:buClr>
              <a:buSzPts val="1800"/>
              <a:buChar char="•"/>
              <a:defRPr>
                <a:solidFill>
                  <a:schemeClr val="lt1"/>
                </a:solidFill>
              </a:defRPr>
            </a:lvl8pPr>
            <a:lvl9pPr marL="4114800" lvl="8" indent="-342900" rtl="0">
              <a:lnSpc>
                <a:spcPct val="100000"/>
              </a:lnSpc>
              <a:spcBef>
                <a:spcPts val="1000"/>
              </a:spcBef>
              <a:spcAft>
                <a:spcPts val="1000"/>
              </a:spcAft>
              <a:buClr>
                <a:schemeClr val="lt1"/>
              </a:buClr>
              <a:buSzPts val="1800"/>
              <a:buChar char="•"/>
              <a:defRPr>
                <a:solidFill>
                  <a:schemeClr val="lt1"/>
                </a:solidFill>
              </a:defRPr>
            </a:lvl9pPr>
          </a:lstStyle>
          <a:p>
            <a:endParaRPr/>
          </a:p>
        </p:txBody>
      </p:sp>
      <p:sp>
        <p:nvSpPr>
          <p:cNvPr id="272" name="Google Shape;272;p37"/>
          <p:cNvSpPr/>
          <p:nvPr/>
        </p:nvSpPr>
        <p:spPr>
          <a:xfrm>
            <a:off x="660652" y="4866916"/>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73" name="Google Shape;273;p37"/>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274" name="Google Shape;274;p37"/>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FFFFFF"/>
                </a:solidFill>
              </a:defRPr>
            </a:lvl1pPr>
            <a:lvl2pPr marL="0" marR="0" lvl="1" indent="0" algn="r" rtl="0">
              <a:spcBef>
                <a:spcPts val="0"/>
              </a:spcBef>
              <a:buNone/>
              <a:defRPr sz="600" i="0">
                <a:solidFill>
                  <a:srgbClr val="FFFFFF"/>
                </a:solidFill>
              </a:defRPr>
            </a:lvl2pPr>
            <a:lvl3pPr marL="0" marR="0" lvl="2" indent="0" algn="r" rtl="0">
              <a:spcBef>
                <a:spcPts val="0"/>
              </a:spcBef>
              <a:buNone/>
              <a:defRPr sz="600" i="0">
                <a:solidFill>
                  <a:srgbClr val="FFFFFF"/>
                </a:solidFill>
              </a:defRPr>
            </a:lvl3pPr>
            <a:lvl4pPr marL="0" marR="0" lvl="3" indent="0" algn="r" rtl="0">
              <a:spcBef>
                <a:spcPts val="0"/>
              </a:spcBef>
              <a:buNone/>
              <a:defRPr sz="600" i="0">
                <a:solidFill>
                  <a:srgbClr val="FFFFFF"/>
                </a:solidFill>
              </a:defRPr>
            </a:lvl4pPr>
            <a:lvl5pPr marL="0" marR="0" lvl="4" indent="0" algn="r" rtl="0">
              <a:spcBef>
                <a:spcPts val="0"/>
              </a:spcBef>
              <a:buNone/>
              <a:defRPr sz="600" i="0">
                <a:solidFill>
                  <a:srgbClr val="FFFFFF"/>
                </a:solidFill>
              </a:defRPr>
            </a:lvl5pPr>
            <a:lvl6pPr marL="0" marR="0" lvl="5" indent="0" algn="r" rtl="0">
              <a:spcBef>
                <a:spcPts val="0"/>
              </a:spcBef>
              <a:buNone/>
              <a:defRPr sz="600" i="0">
                <a:solidFill>
                  <a:srgbClr val="FFFFFF"/>
                </a:solidFill>
              </a:defRPr>
            </a:lvl6pPr>
            <a:lvl7pPr marL="0" marR="0" lvl="6" indent="0" algn="r" rtl="0">
              <a:spcBef>
                <a:spcPts val="0"/>
              </a:spcBef>
              <a:buNone/>
              <a:defRPr sz="600" i="0">
                <a:solidFill>
                  <a:srgbClr val="FFFFFF"/>
                </a:solidFill>
              </a:defRPr>
            </a:lvl7pPr>
            <a:lvl8pPr marL="0" marR="0" lvl="7" indent="0" algn="r" rtl="0">
              <a:spcBef>
                <a:spcPts val="0"/>
              </a:spcBef>
              <a:buNone/>
              <a:defRPr sz="600" i="0">
                <a:solidFill>
                  <a:srgbClr val="FFFFFF"/>
                </a:solidFill>
              </a:defRPr>
            </a:lvl8pPr>
            <a:lvl9pPr marL="0" marR="0" lvl="8" indent="0" algn="r" rtl="0">
              <a:spcBef>
                <a:spcPts val="0"/>
              </a:spcBef>
              <a:buNone/>
              <a:defRPr sz="600" i="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grpSp>
        <p:nvGrpSpPr>
          <p:cNvPr id="275" name="Google Shape;275;p37"/>
          <p:cNvGrpSpPr/>
          <p:nvPr/>
        </p:nvGrpSpPr>
        <p:grpSpPr>
          <a:xfrm>
            <a:off x="457209" y="474129"/>
            <a:ext cx="1177786" cy="857849"/>
            <a:chOff x="865451" y="2114550"/>
            <a:chExt cx="3399093" cy="2475755"/>
          </a:xfrm>
        </p:grpSpPr>
        <p:sp>
          <p:nvSpPr>
            <p:cNvPr id="276" name="Google Shape;276;p37"/>
            <p:cNvSpPr/>
            <p:nvPr/>
          </p:nvSpPr>
          <p:spPr>
            <a:xfrm>
              <a:off x="865451"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7" name="Google Shape;277;p37"/>
            <p:cNvSpPr/>
            <p:nvPr/>
          </p:nvSpPr>
          <p:spPr>
            <a:xfrm>
              <a:off x="2693163"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78" name="Google Shape;278;p37"/>
          <p:cNvSpPr txBox="1">
            <a:spLocks noGrp="1"/>
          </p:cNvSpPr>
          <p:nvPr>
            <p:ph type="subTitle" idx="2"/>
          </p:nvPr>
        </p:nvSpPr>
        <p:spPr>
          <a:xfrm>
            <a:off x="365755" y="4023360"/>
            <a:ext cx="4206300" cy="274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600"/>
              <a:buNone/>
              <a:defRPr sz="1600" b="1">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 White">
  <p:cSld name="Quote - Violet_1_1_1_3">
    <p:bg>
      <p:bgPr>
        <a:solidFill>
          <a:schemeClr val="lt1"/>
        </a:solidFill>
        <a:effectLst/>
      </p:bgPr>
    </p:bg>
    <p:spTree>
      <p:nvGrpSpPr>
        <p:cNvPr id="1" name="Shape 279"/>
        <p:cNvGrpSpPr/>
        <p:nvPr/>
      </p:nvGrpSpPr>
      <p:grpSpPr>
        <a:xfrm>
          <a:off x="0" y="0"/>
          <a:ext cx="0" cy="0"/>
          <a:chOff x="0" y="0"/>
          <a:chExt cx="0" cy="0"/>
        </a:xfrm>
      </p:grpSpPr>
      <p:sp>
        <p:nvSpPr>
          <p:cNvPr id="280" name="Google Shape;280;p38"/>
          <p:cNvSpPr txBox="1">
            <a:spLocks noGrp="1"/>
          </p:cNvSpPr>
          <p:nvPr>
            <p:ph type="body" idx="1"/>
          </p:nvPr>
        </p:nvSpPr>
        <p:spPr>
          <a:xfrm>
            <a:off x="365750" y="1331975"/>
            <a:ext cx="7484400" cy="2597100"/>
          </a:xfrm>
          <a:prstGeom prst="rect">
            <a:avLst/>
          </a:prstGeom>
          <a:noFill/>
          <a:ln>
            <a:noFill/>
          </a:ln>
        </p:spPr>
        <p:txBody>
          <a:bodyPr spcFirstLastPara="1" wrap="square" lIns="91425" tIns="45700" rIns="91425" bIns="45700" anchor="ctr" anchorCtr="0">
            <a:normAutofit/>
          </a:bodyPr>
          <a:lstStyle>
            <a:lvl1pPr marL="457200" lvl="0" indent="-228600" rtl="0">
              <a:lnSpc>
                <a:spcPct val="100000"/>
              </a:lnSpc>
              <a:spcBef>
                <a:spcPts val="0"/>
              </a:spcBef>
              <a:spcAft>
                <a:spcPts val="0"/>
              </a:spcAft>
              <a:buClr>
                <a:schemeClr val="dk1"/>
              </a:buClr>
              <a:buSzPts val="4200"/>
              <a:buNone/>
              <a:defRPr sz="4200" cap="none">
                <a:solidFill>
                  <a:schemeClr val="dk1"/>
                </a:solidFill>
              </a:defRPr>
            </a:lvl1pPr>
            <a:lvl2pPr marL="914400" lvl="1" indent="-342900" rtl="0">
              <a:lnSpc>
                <a:spcPct val="100000"/>
              </a:lnSpc>
              <a:spcBef>
                <a:spcPts val="1000"/>
              </a:spcBef>
              <a:spcAft>
                <a:spcPts val="0"/>
              </a:spcAft>
              <a:buClr>
                <a:schemeClr val="dk1"/>
              </a:buClr>
              <a:buSzPts val="1800"/>
              <a:buChar char="•"/>
              <a:defRPr>
                <a:solidFill>
                  <a:schemeClr val="dk1"/>
                </a:solidFill>
              </a:defRPr>
            </a:lvl2pPr>
            <a:lvl3pPr marL="1371600" lvl="2" indent="-342900" rtl="0">
              <a:lnSpc>
                <a:spcPct val="100000"/>
              </a:lnSpc>
              <a:spcBef>
                <a:spcPts val="1000"/>
              </a:spcBef>
              <a:spcAft>
                <a:spcPts val="0"/>
              </a:spcAft>
              <a:buClr>
                <a:schemeClr val="dk1"/>
              </a:buClr>
              <a:buSzPts val="1800"/>
              <a:buChar char="•"/>
              <a:defRPr>
                <a:solidFill>
                  <a:schemeClr val="dk1"/>
                </a:solidFill>
              </a:defRPr>
            </a:lvl3pPr>
            <a:lvl4pPr marL="1828800" lvl="3" indent="-342900" rtl="0">
              <a:lnSpc>
                <a:spcPct val="100000"/>
              </a:lnSpc>
              <a:spcBef>
                <a:spcPts val="1000"/>
              </a:spcBef>
              <a:spcAft>
                <a:spcPts val="0"/>
              </a:spcAft>
              <a:buClr>
                <a:schemeClr val="dk1"/>
              </a:buClr>
              <a:buSzPts val="1800"/>
              <a:buChar char="•"/>
              <a:defRPr>
                <a:solidFill>
                  <a:schemeClr val="dk1"/>
                </a:solidFill>
              </a:defRPr>
            </a:lvl4pPr>
            <a:lvl5pPr marL="2286000" lvl="4" indent="-342900" rtl="0">
              <a:lnSpc>
                <a:spcPct val="100000"/>
              </a:lnSpc>
              <a:spcBef>
                <a:spcPts val="1000"/>
              </a:spcBef>
              <a:spcAft>
                <a:spcPts val="0"/>
              </a:spcAft>
              <a:buClr>
                <a:schemeClr val="dk1"/>
              </a:buClr>
              <a:buSzPts val="1800"/>
              <a:buChar char="•"/>
              <a:defRPr>
                <a:solidFill>
                  <a:schemeClr val="dk1"/>
                </a:solidFill>
              </a:defRPr>
            </a:lvl5pPr>
            <a:lvl6pPr marL="2743200" lvl="5" indent="-342900" rtl="0">
              <a:lnSpc>
                <a:spcPct val="100000"/>
              </a:lnSpc>
              <a:spcBef>
                <a:spcPts val="1000"/>
              </a:spcBef>
              <a:spcAft>
                <a:spcPts val="0"/>
              </a:spcAft>
              <a:buClr>
                <a:schemeClr val="dk1"/>
              </a:buClr>
              <a:buSzPts val="1800"/>
              <a:buChar char="•"/>
              <a:defRPr>
                <a:solidFill>
                  <a:schemeClr val="dk1"/>
                </a:solidFill>
              </a:defRPr>
            </a:lvl6pPr>
            <a:lvl7pPr marL="3200400" lvl="6" indent="-342900" rtl="0">
              <a:lnSpc>
                <a:spcPct val="100000"/>
              </a:lnSpc>
              <a:spcBef>
                <a:spcPts val="1000"/>
              </a:spcBef>
              <a:spcAft>
                <a:spcPts val="0"/>
              </a:spcAft>
              <a:buClr>
                <a:schemeClr val="dk1"/>
              </a:buClr>
              <a:buSzPts val="1800"/>
              <a:buChar char="•"/>
              <a:defRPr>
                <a:solidFill>
                  <a:schemeClr val="dk1"/>
                </a:solidFill>
              </a:defRPr>
            </a:lvl7pPr>
            <a:lvl8pPr marL="3657600" lvl="7" indent="-342900" rtl="0">
              <a:lnSpc>
                <a:spcPct val="100000"/>
              </a:lnSpc>
              <a:spcBef>
                <a:spcPts val="1000"/>
              </a:spcBef>
              <a:spcAft>
                <a:spcPts val="0"/>
              </a:spcAft>
              <a:buClr>
                <a:schemeClr val="dk1"/>
              </a:buClr>
              <a:buSzPts val="1800"/>
              <a:buChar char="•"/>
              <a:defRPr>
                <a:solidFill>
                  <a:schemeClr val="dk1"/>
                </a:solidFill>
              </a:defRPr>
            </a:lvl8pPr>
            <a:lvl9pPr marL="4114800" lvl="8" indent="-342900" rtl="0">
              <a:lnSpc>
                <a:spcPct val="100000"/>
              </a:lnSpc>
              <a:spcBef>
                <a:spcPts val="1000"/>
              </a:spcBef>
              <a:spcAft>
                <a:spcPts val="1000"/>
              </a:spcAft>
              <a:buClr>
                <a:schemeClr val="dk1"/>
              </a:buClr>
              <a:buSzPts val="1800"/>
              <a:buChar char="•"/>
              <a:defRPr>
                <a:solidFill>
                  <a:schemeClr val="dk1"/>
                </a:solidFill>
              </a:defRPr>
            </a:lvl9pPr>
          </a:lstStyle>
          <a:p>
            <a:endParaRPr/>
          </a:p>
        </p:txBody>
      </p:sp>
      <p:grpSp>
        <p:nvGrpSpPr>
          <p:cNvPr id="281" name="Google Shape;281;p38"/>
          <p:cNvGrpSpPr/>
          <p:nvPr/>
        </p:nvGrpSpPr>
        <p:grpSpPr>
          <a:xfrm>
            <a:off x="457209" y="474129"/>
            <a:ext cx="1177786" cy="857849"/>
            <a:chOff x="865451" y="2114550"/>
            <a:chExt cx="3399093" cy="2475755"/>
          </a:xfrm>
        </p:grpSpPr>
        <p:sp>
          <p:nvSpPr>
            <p:cNvPr id="282" name="Google Shape;282;p38"/>
            <p:cNvSpPr/>
            <p:nvPr/>
          </p:nvSpPr>
          <p:spPr>
            <a:xfrm>
              <a:off x="865451"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3" name="Google Shape;283;p38"/>
            <p:cNvSpPr/>
            <p:nvPr/>
          </p:nvSpPr>
          <p:spPr>
            <a:xfrm>
              <a:off x="2693163"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84" name="Google Shape;284;p38"/>
          <p:cNvSpPr txBox="1">
            <a:spLocks noGrp="1"/>
          </p:cNvSpPr>
          <p:nvPr>
            <p:ph type="subTitle" idx="2"/>
          </p:nvPr>
        </p:nvSpPr>
        <p:spPr>
          <a:xfrm>
            <a:off x="365755" y="4023360"/>
            <a:ext cx="4206300" cy="274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600"/>
              <a:buNone/>
              <a:defRPr sz="1600" b="1">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a:endParaRPr/>
          </a:p>
        </p:txBody>
      </p:sp>
      <p:sp>
        <p:nvSpPr>
          <p:cNvPr id="285" name="Google Shape;285;p38"/>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38"/>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287" name="Google Shape;287;p38"/>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 Dark Blue w/ Photo">
  <p:cSld name="Quote - Violet_1_1_1_2">
    <p:bg>
      <p:bgPr>
        <a:solidFill>
          <a:schemeClr val="dk2"/>
        </a:solidFill>
        <a:effectLst/>
      </p:bgPr>
    </p:bg>
    <p:spTree>
      <p:nvGrpSpPr>
        <p:cNvPr id="1" name="Shape 288"/>
        <p:cNvGrpSpPr/>
        <p:nvPr/>
      </p:nvGrpSpPr>
      <p:grpSpPr>
        <a:xfrm>
          <a:off x="0" y="0"/>
          <a:ext cx="0" cy="0"/>
          <a:chOff x="0" y="0"/>
          <a:chExt cx="0" cy="0"/>
        </a:xfrm>
      </p:grpSpPr>
      <p:sp>
        <p:nvSpPr>
          <p:cNvPr id="289" name="Google Shape;289;p39"/>
          <p:cNvSpPr txBox="1">
            <a:spLocks noGrp="1"/>
          </p:cNvSpPr>
          <p:nvPr>
            <p:ph type="body" idx="1"/>
          </p:nvPr>
        </p:nvSpPr>
        <p:spPr>
          <a:xfrm>
            <a:off x="365750" y="1331975"/>
            <a:ext cx="6076500" cy="2597100"/>
          </a:xfrm>
          <a:prstGeom prst="rect">
            <a:avLst/>
          </a:prstGeom>
          <a:noFill/>
          <a:ln>
            <a:noFill/>
          </a:ln>
        </p:spPr>
        <p:txBody>
          <a:bodyPr spcFirstLastPara="1" wrap="square" lIns="91425" tIns="45700" rIns="91425" bIns="45700" anchor="ctr" anchorCtr="0">
            <a:normAutofit/>
          </a:bodyPr>
          <a:lstStyle>
            <a:lvl1pPr marL="457200" lvl="0" indent="-228600" rtl="0">
              <a:lnSpc>
                <a:spcPct val="100000"/>
              </a:lnSpc>
              <a:spcBef>
                <a:spcPts val="0"/>
              </a:spcBef>
              <a:spcAft>
                <a:spcPts val="0"/>
              </a:spcAft>
              <a:buClr>
                <a:schemeClr val="lt1"/>
              </a:buClr>
              <a:buSzPts val="4200"/>
              <a:buNone/>
              <a:defRPr sz="4200" cap="none">
                <a:solidFill>
                  <a:schemeClr val="lt1"/>
                </a:solidFill>
              </a:defRPr>
            </a:lvl1pPr>
            <a:lvl2pPr marL="914400" lvl="1" indent="-342900" rtl="0">
              <a:lnSpc>
                <a:spcPct val="100000"/>
              </a:lnSpc>
              <a:spcBef>
                <a:spcPts val="1000"/>
              </a:spcBef>
              <a:spcAft>
                <a:spcPts val="0"/>
              </a:spcAft>
              <a:buClr>
                <a:schemeClr val="lt1"/>
              </a:buClr>
              <a:buSzPts val="1800"/>
              <a:buChar char="•"/>
              <a:defRPr>
                <a:solidFill>
                  <a:schemeClr val="lt1"/>
                </a:solidFill>
              </a:defRPr>
            </a:lvl2pPr>
            <a:lvl3pPr marL="1371600" lvl="2" indent="-342900" rtl="0">
              <a:lnSpc>
                <a:spcPct val="100000"/>
              </a:lnSpc>
              <a:spcBef>
                <a:spcPts val="1000"/>
              </a:spcBef>
              <a:spcAft>
                <a:spcPts val="0"/>
              </a:spcAft>
              <a:buClr>
                <a:schemeClr val="lt1"/>
              </a:buClr>
              <a:buSzPts val="1800"/>
              <a:buChar char="•"/>
              <a:defRPr>
                <a:solidFill>
                  <a:schemeClr val="lt1"/>
                </a:solidFill>
              </a:defRPr>
            </a:lvl3pPr>
            <a:lvl4pPr marL="1828800" lvl="3" indent="-342900" rtl="0">
              <a:lnSpc>
                <a:spcPct val="100000"/>
              </a:lnSpc>
              <a:spcBef>
                <a:spcPts val="1000"/>
              </a:spcBef>
              <a:spcAft>
                <a:spcPts val="0"/>
              </a:spcAft>
              <a:buClr>
                <a:schemeClr val="lt1"/>
              </a:buClr>
              <a:buSzPts val="1800"/>
              <a:buChar char="•"/>
              <a:defRPr>
                <a:solidFill>
                  <a:schemeClr val="lt1"/>
                </a:solidFill>
              </a:defRPr>
            </a:lvl4pPr>
            <a:lvl5pPr marL="2286000" lvl="4" indent="-342900" rtl="0">
              <a:lnSpc>
                <a:spcPct val="100000"/>
              </a:lnSpc>
              <a:spcBef>
                <a:spcPts val="1000"/>
              </a:spcBef>
              <a:spcAft>
                <a:spcPts val="0"/>
              </a:spcAft>
              <a:buClr>
                <a:schemeClr val="lt1"/>
              </a:buClr>
              <a:buSzPts val="1800"/>
              <a:buChar char="•"/>
              <a:defRPr>
                <a:solidFill>
                  <a:schemeClr val="lt1"/>
                </a:solidFill>
              </a:defRPr>
            </a:lvl5pPr>
            <a:lvl6pPr marL="2743200" lvl="5" indent="-342900" rtl="0">
              <a:lnSpc>
                <a:spcPct val="100000"/>
              </a:lnSpc>
              <a:spcBef>
                <a:spcPts val="1000"/>
              </a:spcBef>
              <a:spcAft>
                <a:spcPts val="0"/>
              </a:spcAft>
              <a:buClr>
                <a:schemeClr val="lt1"/>
              </a:buClr>
              <a:buSzPts val="1800"/>
              <a:buChar char="•"/>
              <a:defRPr>
                <a:solidFill>
                  <a:schemeClr val="lt1"/>
                </a:solidFill>
              </a:defRPr>
            </a:lvl6pPr>
            <a:lvl7pPr marL="3200400" lvl="6" indent="-342900" rtl="0">
              <a:lnSpc>
                <a:spcPct val="100000"/>
              </a:lnSpc>
              <a:spcBef>
                <a:spcPts val="1000"/>
              </a:spcBef>
              <a:spcAft>
                <a:spcPts val="0"/>
              </a:spcAft>
              <a:buClr>
                <a:schemeClr val="lt1"/>
              </a:buClr>
              <a:buSzPts val="1800"/>
              <a:buChar char="•"/>
              <a:defRPr>
                <a:solidFill>
                  <a:schemeClr val="lt1"/>
                </a:solidFill>
              </a:defRPr>
            </a:lvl7pPr>
            <a:lvl8pPr marL="3657600" lvl="7" indent="-342900" rtl="0">
              <a:lnSpc>
                <a:spcPct val="100000"/>
              </a:lnSpc>
              <a:spcBef>
                <a:spcPts val="1000"/>
              </a:spcBef>
              <a:spcAft>
                <a:spcPts val="0"/>
              </a:spcAft>
              <a:buClr>
                <a:schemeClr val="lt1"/>
              </a:buClr>
              <a:buSzPts val="1800"/>
              <a:buChar char="•"/>
              <a:defRPr>
                <a:solidFill>
                  <a:schemeClr val="lt1"/>
                </a:solidFill>
              </a:defRPr>
            </a:lvl8pPr>
            <a:lvl9pPr marL="4114800" lvl="8" indent="-342900" rtl="0">
              <a:lnSpc>
                <a:spcPct val="100000"/>
              </a:lnSpc>
              <a:spcBef>
                <a:spcPts val="1000"/>
              </a:spcBef>
              <a:spcAft>
                <a:spcPts val="1000"/>
              </a:spcAft>
              <a:buClr>
                <a:schemeClr val="lt1"/>
              </a:buClr>
              <a:buSzPts val="1800"/>
              <a:buChar char="•"/>
              <a:defRPr>
                <a:solidFill>
                  <a:schemeClr val="lt1"/>
                </a:solidFill>
              </a:defRPr>
            </a:lvl9pPr>
          </a:lstStyle>
          <a:p>
            <a:endParaRPr/>
          </a:p>
        </p:txBody>
      </p:sp>
      <p:sp>
        <p:nvSpPr>
          <p:cNvPr id="290" name="Google Shape;290;p39"/>
          <p:cNvSpPr/>
          <p:nvPr/>
        </p:nvSpPr>
        <p:spPr>
          <a:xfrm>
            <a:off x="660652" y="4866916"/>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91" name="Google Shape;291;p39"/>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292" name="Google Shape;292;p39"/>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FFFFFF"/>
                </a:solidFill>
              </a:defRPr>
            </a:lvl1pPr>
            <a:lvl2pPr marL="0" marR="0" lvl="1" indent="0" algn="r" rtl="0">
              <a:spcBef>
                <a:spcPts val="0"/>
              </a:spcBef>
              <a:buNone/>
              <a:defRPr sz="600" i="0">
                <a:solidFill>
                  <a:srgbClr val="FFFFFF"/>
                </a:solidFill>
              </a:defRPr>
            </a:lvl2pPr>
            <a:lvl3pPr marL="0" marR="0" lvl="2" indent="0" algn="r" rtl="0">
              <a:spcBef>
                <a:spcPts val="0"/>
              </a:spcBef>
              <a:buNone/>
              <a:defRPr sz="600" i="0">
                <a:solidFill>
                  <a:srgbClr val="FFFFFF"/>
                </a:solidFill>
              </a:defRPr>
            </a:lvl3pPr>
            <a:lvl4pPr marL="0" marR="0" lvl="3" indent="0" algn="r" rtl="0">
              <a:spcBef>
                <a:spcPts val="0"/>
              </a:spcBef>
              <a:buNone/>
              <a:defRPr sz="600" i="0">
                <a:solidFill>
                  <a:srgbClr val="FFFFFF"/>
                </a:solidFill>
              </a:defRPr>
            </a:lvl4pPr>
            <a:lvl5pPr marL="0" marR="0" lvl="4" indent="0" algn="r" rtl="0">
              <a:spcBef>
                <a:spcPts val="0"/>
              </a:spcBef>
              <a:buNone/>
              <a:defRPr sz="600" i="0">
                <a:solidFill>
                  <a:srgbClr val="FFFFFF"/>
                </a:solidFill>
              </a:defRPr>
            </a:lvl5pPr>
            <a:lvl6pPr marL="0" marR="0" lvl="5" indent="0" algn="r" rtl="0">
              <a:spcBef>
                <a:spcPts val="0"/>
              </a:spcBef>
              <a:buNone/>
              <a:defRPr sz="600" i="0">
                <a:solidFill>
                  <a:srgbClr val="FFFFFF"/>
                </a:solidFill>
              </a:defRPr>
            </a:lvl6pPr>
            <a:lvl7pPr marL="0" marR="0" lvl="6" indent="0" algn="r" rtl="0">
              <a:spcBef>
                <a:spcPts val="0"/>
              </a:spcBef>
              <a:buNone/>
              <a:defRPr sz="600" i="0">
                <a:solidFill>
                  <a:srgbClr val="FFFFFF"/>
                </a:solidFill>
              </a:defRPr>
            </a:lvl7pPr>
            <a:lvl8pPr marL="0" marR="0" lvl="7" indent="0" algn="r" rtl="0">
              <a:spcBef>
                <a:spcPts val="0"/>
              </a:spcBef>
              <a:buNone/>
              <a:defRPr sz="600" i="0">
                <a:solidFill>
                  <a:srgbClr val="FFFFFF"/>
                </a:solidFill>
              </a:defRPr>
            </a:lvl8pPr>
            <a:lvl9pPr marL="0" marR="0" lvl="8" indent="0" algn="r" rtl="0">
              <a:spcBef>
                <a:spcPts val="0"/>
              </a:spcBef>
              <a:buNone/>
              <a:defRPr sz="600" i="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grpSp>
        <p:nvGrpSpPr>
          <p:cNvPr id="293" name="Google Shape;293;p39"/>
          <p:cNvGrpSpPr/>
          <p:nvPr/>
        </p:nvGrpSpPr>
        <p:grpSpPr>
          <a:xfrm>
            <a:off x="457209" y="474129"/>
            <a:ext cx="1177786" cy="857849"/>
            <a:chOff x="865451" y="2114550"/>
            <a:chExt cx="3399093" cy="2475755"/>
          </a:xfrm>
        </p:grpSpPr>
        <p:sp>
          <p:nvSpPr>
            <p:cNvPr id="294" name="Google Shape;294;p39"/>
            <p:cNvSpPr/>
            <p:nvPr/>
          </p:nvSpPr>
          <p:spPr>
            <a:xfrm>
              <a:off x="865451"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5" name="Google Shape;295;p39"/>
            <p:cNvSpPr/>
            <p:nvPr/>
          </p:nvSpPr>
          <p:spPr>
            <a:xfrm>
              <a:off x="2693163"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96" name="Google Shape;296;p39"/>
          <p:cNvSpPr txBox="1">
            <a:spLocks noGrp="1"/>
          </p:cNvSpPr>
          <p:nvPr>
            <p:ph type="subTitle" idx="2"/>
          </p:nvPr>
        </p:nvSpPr>
        <p:spPr>
          <a:xfrm>
            <a:off x="3017525" y="3999997"/>
            <a:ext cx="4206300" cy="686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600"/>
              <a:buNone/>
              <a:defRPr sz="1600" b="1">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am">
  <p:cSld name="CUSTOM">
    <p:spTree>
      <p:nvGrpSpPr>
        <p:cNvPr id="1" name="Shape 297"/>
        <p:cNvGrpSpPr/>
        <p:nvPr/>
      </p:nvGrpSpPr>
      <p:grpSpPr>
        <a:xfrm>
          <a:off x="0" y="0"/>
          <a:ext cx="0" cy="0"/>
          <a:chOff x="0" y="0"/>
          <a:chExt cx="0" cy="0"/>
        </a:xfrm>
      </p:grpSpPr>
      <p:sp>
        <p:nvSpPr>
          <p:cNvPr id="298" name="Google Shape;298;p40"/>
          <p:cNvSpPr/>
          <p:nvPr/>
        </p:nvSpPr>
        <p:spPr>
          <a:xfrm>
            <a:off x="0" y="1120200"/>
            <a:ext cx="9144000" cy="402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txBox="1">
            <a:spLocks noGrp="1"/>
          </p:cNvSpPr>
          <p:nvPr>
            <p:ph type="title"/>
          </p:nvPr>
        </p:nvSpPr>
        <p:spPr>
          <a:xfrm>
            <a:off x="366550" y="228600"/>
            <a:ext cx="8320200" cy="685800"/>
          </a:xfrm>
          <a:prstGeom prst="rect">
            <a:avLst/>
          </a:prstGeom>
        </p:spPr>
        <p:txBody>
          <a:bodyPr spcFirstLastPara="1" wrap="square" lIns="91425" tIns="91425" rIns="91425" bIns="91425" anchor="t" anchorCtr="0">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300" name="Google Shape;300;p40"/>
          <p:cNvSpPr/>
          <p:nvPr/>
        </p:nvSpPr>
        <p:spPr>
          <a:xfrm>
            <a:off x="660652" y="4866916"/>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301" name="Google Shape;301;p40"/>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302" name="Google Shape;302;p40"/>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FFFFFF"/>
                </a:solidFill>
              </a:defRPr>
            </a:lvl1pPr>
            <a:lvl2pPr marL="0" marR="0" lvl="1" indent="0" algn="r" rtl="0">
              <a:spcBef>
                <a:spcPts val="0"/>
              </a:spcBef>
              <a:buNone/>
              <a:defRPr sz="600" i="0">
                <a:solidFill>
                  <a:srgbClr val="FFFFFF"/>
                </a:solidFill>
              </a:defRPr>
            </a:lvl2pPr>
            <a:lvl3pPr marL="0" marR="0" lvl="2" indent="0" algn="r" rtl="0">
              <a:spcBef>
                <a:spcPts val="0"/>
              </a:spcBef>
              <a:buNone/>
              <a:defRPr sz="600" i="0">
                <a:solidFill>
                  <a:srgbClr val="FFFFFF"/>
                </a:solidFill>
              </a:defRPr>
            </a:lvl3pPr>
            <a:lvl4pPr marL="0" marR="0" lvl="3" indent="0" algn="r" rtl="0">
              <a:spcBef>
                <a:spcPts val="0"/>
              </a:spcBef>
              <a:buNone/>
              <a:defRPr sz="600" i="0">
                <a:solidFill>
                  <a:srgbClr val="FFFFFF"/>
                </a:solidFill>
              </a:defRPr>
            </a:lvl4pPr>
            <a:lvl5pPr marL="0" marR="0" lvl="4" indent="0" algn="r" rtl="0">
              <a:spcBef>
                <a:spcPts val="0"/>
              </a:spcBef>
              <a:buNone/>
              <a:defRPr sz="600" i="0">
                <a:solidFill>
                  <a:srgbClr val="FFFFFF"/>
                </a:solidFill>
              </a:defRPr>
            </a:lvl5pPr>
            <a:lvl6pPr marL="0" marR="0" lvl="5" indent="0" algn="r" rtl="0">
              <a:spcBef>
                <a:spcPts val="0"/>
              </a:spcBef>
              <a:buNone/>
              <a:defRPr sz="600" i="0">
                <a:solidFill>
                  <a:srgbClr val="FFFFFF"/>
                </a:solidFill>
              </a:defRPr>
            </a:lvl6pPr>
            <a:lvl7pPr marL="0" marR="0" lvl="6" indent="0" algn="r" rtl="0">
              <a:spcBef>
                <a:spcPts val="0"/>
              </a:spcBef>
              <a:buNone/>
              <a:defRPr sz="600" i="0">
                <a:solidFill>
                  <a:srgbClr val="FFFFFF"/>
                </a:solidFill>
              </a:defRPr>
            </a:lvl7pPr>
            <a:lvl8pPr marL="0" marR="0" lvl="7" indent="0" algn="r" rtl="0">
              <a:spcBef>
                <a:spcPts val="0"/>
              </a:spcBef>
              <a:buNone/>
              <a:defRPr sz="600" i="0">
                <a:solidFill>
                  <a:srgbClr val="FFFFFF"/>
                </a:solidFill>
              </a:defRPr>
            </a:lvl8pPr>
            <a:lvl9pPr marL="0" marR="0" lvl="8" indent="0" algn="r" rtl="0">
              <a:spcBef>
                <a:spcPts val="0"/>
              </a:spcBef>
              <a:buNone/>
              <a:defRPr sz="600" i="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03" name="Google Shape;303;p40"/>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01">
  <p:cSld name="Thank You">
    <p:bg>
      <p:bgPr>
        <a:solidFill>
          <a:schemeClr val="accent1"/>
        </a:solidFill>
        <a:effectLst/>
      </p:bgPr>
    </p:bg>
    <p:spTree>
      <p:nvGrpSpPr>
        <p:cNvPr id="1" name="Shape 304"/>
        <p:cNvGrpSpPr/>
        <p:nvPr/>
      </p:nvGrpSpPr>
      <p:grpSpPr>
        <a:xfrm>
          <a:off x="0" y="0"/>
          <a:ext cx="0" cy="0"/>
          <a:chOff x="0" y="0"/>
          <a:chExt cx="0" cy="0"/>
        </a:xfrm>
      </p:grpSpPr>
      <p:sp>
        <p:nvSpPr>
          <p:cNvPr id="305" name="Google Shape;305;p41"/>
          <p:cNvSpPr/>
          <p:nvPr/>
        </p:nvSpPr>
        <p:spPr>
          <a:xfrm>
            <a:off x="457200" y="4444162"/>
            <a:ext cx="1444930" cy="330450"/>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06" name="Google Shape;306;p41"/>
          <p:cNvSpPr txBox="1">
            <a:spLocks noGrp="1"/>
          </p:cNvSpPr>
          <p:nvPr>
            <p:ph type="body" idx="1"/>
          </p:nvPr>
        </p:nvSpPr>
        <p:spPr>
          <a:xfrm>
            <a:off x="365750" y="1886350"/>
            <a:ext cx="7484400" cy="1357200"/>
          </a:xfrm>
          <a:prstGeom prst="rect">
            <a:avLst/>
          </a:prstGeom>
          <a:noFill/>
          <a:ln>
            <a:noFill/>
          </a:ln>
        </p:spPr>
        <p:txBody>
          <a:bodyPr spcFirstLastPara="1" wrap="square" lIns="91425" tIns="45700" rIns="91425" bIns="45700" anchor="ctr" anchorCtr="0">
            <a:normAutofit/>
          </a:bodyPr>
          <a:lstStyle>
            <a:lvl1pPr marL="457200" lvl="0" indent="-228600" rtl="0">
              <a:lnSpc>
                <a:spcPct val="100000"/>
              </a:lnSpc>
              <a:spcBef>
                <a:spcPts val="0"/>
              </a:spcBef>
              <a:spcAft>
                <a:spcPts val="0"/>
              </a:spcAft>
              <a:buClr>
                <a:schemeClr val="lt1"/>
              </a:buClr>
              <a:buSzPts val="5200"/>
              <a:buNone/>
              <a:defRPr sz="5200" b="1" cap="none">
                <a:solidFill>
                  <a:schemeClr val="lt1"/>
                </a:solidFill>
                <a:latin typeface="Arial"/>
                <a:ea typeface="Arial"/>
                <a:cs typeface="Arial"/>
                <a:sym typeface="Arial"/>
              </a:defRPr>
            </a:lvl1pPr>
            <a:lvl2pPr marL="914400" lvl="1" indent="-342900" rtl="0">
              <a:lnSpc>
                <a:spcPct val="100000"/>
              </a:lnSpc>
              <a:spcBef>
                <a:spcPts val="1000"/>
              </a:spcBef>
              <a:spcAft>
                <a:spcPts val="0"/>
              </a:spcAft>
              <a:buClr>
                <a:schemeClr val="lt1"/>
              </a:buClr>
              <a:buSzPts val="1800"/>
              <a:buChar char="•"/>
              <a:defRPr>
                <a:solidFill>
                  <a:schemeClr val="lt1"/>
                </a:solidFill>
              </a:defRPr>
            </a:lvl2pPr>
            <a:lvl3pPr marL="1371600" lvl="2" indent="-342900" rtl="0">
              <a:lnSpc>
                <a:spcPct val="100000"/>
              </a:lnSpc>
              <a:spcBef>
                <a:spcPts val="1000"/>
              </a:spcBef>
              <a:spcAft>
                <a:spcPts val="0"/>
              </a:spcAft>
              <a:buClr>
                <a:schemeClr val="lt1"/>
              </a:buClr>
              <a:buSzPts val="1800"/>
              <a:buChar char="•"/>
              <a:defRPr>
                <a:solidFill>
                  <a:schemeClr val="lt1"/>
                </a:solidFill>
              </a:defRPr>
            </a:lvl3pPr>
            <a:lvl4pPr marL="1828800" lvl="3" indent="-342900" rtl="0">
              <a:lnSpc>
                <a:spcPct val="100000"/>
              </a:lnSpc>
              <a:spcBef>
                <a:spcPts val="1000"/>
              </a:spcBef>
              <a:spcAft>
                <a:spcPts val="0"/>
              </a:spcAft>
              <a:buClr>
                <a:schemeClr val="lt1"/>
              </a:buClr>
              <a:buSzPts val="1800"/>
              <a:buChar char="•"/>
              <a:defRPr>
                <a:solidFill>
                  <a:schemeClr val="lt1"/>
                </a:solidFill>
              </a:defRPr>
            </a:lvl4pPr>
            <a:lvl5pPr marL="2286000" lvl="4" indent="-342900" rtl="0">
              <a:lnSpc>
                <a:spcPct val="100000"/>
              </a:lnSpc>
              <a:spcBef>
                <a:spcPts val="1000"/>
              </a:spcBef>
              <a:spcAft>
                <a:spcPts val="0"/>
              </a:spcAft>
              <a:buClr>
                <a:schemeClr val="lt1"/>
              </a:buClr>
              <a:buSzPts val="1800"/>
              <a:buChar char="•"/>
              <a:defRPr>
                <a:solidFill>
                  <a:schemeClr val="lt1"/>
                </a:solidFill>
              </a:defRPr>
            </a:lvl5pPr>
            <a:lvl6pPr marL="2743200" lvl="5" indent="-342900" rtl="0">
              <a:lnSpc>
                <a:spcPct val="100000"/>
              </a:lnSpc>
              <a:spcBef>
                <a:spcPts val="1000"/>
              </a:spcBef>
              <a:spcAft>
                <a:spcPts val="0"/>
              </a:spcAft>
              <a:buClr>
                <a:schemeClr val="lt1"/>
              </a:buClr>
              <a:buSzPts val="1800"/>
              <a:buChar char="•"/>
              <a:defRPr>
                <a:solidFill>
                  <a:schemeClr val="lt1"/>
                </a:solidFill>
              </a:defRPr>
            </a:lvl6pPr>
            <a:lvl7pPr marL="3200400" lvl="6" indent="-342900" rtl="0">
              <a:lnSpc>
                <a:spcPct val="100000"/>
              </a:lnSpc>
              <a:spcBef>
                <a:spcPts val="1000"/>
              </a:spcBef>
              <a:spcAft>
                <a:spcPts val="0"/>
              </a:spcAft>
              <a:buClr>
                <a:schemeClr val="lt1"/>
              </a:buClr>
              <a:buSzPts val="1800"/>
              <a:buChar char="•"/>
              <a:defRPr>
                <a:solidFill>
                  <a:schemeClr val="lt1"/>
                </a:solidFill>
              </a:defRPr>
            </a:lvl7pPr>
            <a:lvl8pPr marL="3657600" lvl="7" indent="-342900" rtl="0">
              <a:lnSpc>
                <a:spcPct val="100000"/>
              </a:lnSpc>
              <a:spcBef>
                <a:spcPts val="1000"/>
              </a:spcBef>
              <a:spcAft>
                <a:spcPts val="0"/>
              </a:spcAft>
              <a:buClr>
                <a:schemeClr val="lt1"/>
              </a:buClr>
              <a:buSzPts val="1800"/>
              <a:buChar char="•"/>
              <a:defRPr>
                <a:solidFill>
                  <a:schemeClr val="lt1"/>
                </a:solidFill>
              </a:defRPr>
            </a:lvl8pPr>
            <a:lvl9pPr marL="4114800" lvl="8" indent="-342900" rtl="0">
              <a:lnSpc>
                <a:spcPct val="100000"/>
              </a:lnSpc>
              <a:spcBef>
                <a:spcPts val="1000"/>
              </a:spcBef>
              <a:spcAft>
                <a:spcPts val="1000"/>
              </a:spcAft>
              <a:buClr>
                <a:schemeClr val="lt1"/>
              </a:buClr>
              <a:buSzPts val="1800"/>
              <a:buChar char="•"/>
              <a:defRPr>
                <a:solidFill>
                  <a:schemeClr val="lt1"/>
                </a:solidFill>
              </a:defRPr>
            </a:lvl9pPr>
          </a:lstStyle>
          <a:p>
            <a:endParaRPr/>
          </a:p>
        </p:txBody>
      </p:sp>
      <p:sp>
        <p:nvSpPr>
          <p:cNvPr id="307" name="Google Shape;307;p41"/>
          <p:cNvSpPr/>
          <p:nvPr/>
        </p:nvSpPr>
        <p:spPr>
          <a:xfrm>
            <a:off x="457202" y="4864608"/>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308" name="Google Shape;308;p41"/>
          <p:cNvSpPr/>
          <p:nvPr/>
        </p:nvSpPr>
        <p:spPr>
          <a:xfrm>
            <a:off x="5917776" y="1776875"/>
            <a:ext cx="4395610" cy="4179094"/>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 You 02">
  <p:cSld name="Thank You_1">
    <p:bg>
      <p:bgPr>
        <a:solidFill>
          <a:schemeClr val="accent1"/>
        </a:solidFill>
        <a:effectLst/>
      </p:bgPr>
    </p:bg>
    <p:spTree>
      <p:nvGrpSpPr>
        <p:cNvPr id="1" name="Shape 309"/>
        <p:cNvGrpSpPr/>
        <p:nvPr/>
      </p:nvGrpSpPr>
      <p:grpSpPr>
        <a:xfrm>
          <a:off x="0" y="0"/>
          <a:ext cx="0" cy="0"/>
          <a:chOff x="0" y="0"/>
          <a:chExt cx="0" cy="0"/>
        </a:xfrm>
      </p:grpSpPr>
      <p:sp>
        <p:nvSpPr>
          <p:cNvPr id="310" name="Google Shape;310;p42"/>
          <p:cNvSpPr/>
          <p:nvPr/>
        </p:nvSpPr>
        <p:spPr>
          <a:xfrm>
            <a:off x="457200" y="4444162"/>
            <a:ext cx="1444930" cy="330450"/>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11" name="Google Shape;311;p42"/>
          <p:cNvSpPr txBox="1">
            <a:spLocks noGrp="1"/>
          </p:cNvSpPr>
          <p:nvPr>
            <p:ph type="body" idx="1"/>
          </p:nvPr>
        </p:nvSpPr>
        <p:spPr>
          <a:xfrm>
            <a:off x="365750" y="1886350"/>
            <a:ext cx="7484400" cy="1357200"/>
          </a:xfrm>
          <a:prstGeom prst="rect">
            <a:avLst/>
          </a:prstGeom>
          <a:noFill/>
          <a:ln>
            <a:noFill/>
          </a:ln>
        </p:spPr>
        <p:txBody>
          <a:bodyPr spcFirstLastPara="1" wrap="square" lIns="91425" tIns="45700" rIns="91425" bIns="45700" anchor="ctr" anchorCtr="0">
            <a:normAutofit/>
          </a:bodyPr>
          <a:lstStyle>
            <a:lvl1pPr marL="457200" lvl="0" indent="-228600" rtl="0">
              <a:lnSpc>
                <a:spcPct val="100000"/>
              </a:lnSpc>
              <a:spcBef>
                <a:spcPts val="0"/>
              </a:spcBef>
              <a:spcAft>
                <a:spcPts val="0"/>
              </a:spcAft>
              <a:buClr>
                <a:schemeClr val="lt1"/>
              </a:buClr>
              <a:buSzPts val="5200"/>
              <a:buNone/>
              <a:defRPr sz="5200" b="1" cap="none">
                <a:solidFill>
                  <a:schemeClr val="lt1"/>
                </a:solidFill>
                <a:latin typeface="Arial"/>
                <a:ea typeface="Arial"/>
                <a:cs typeface="Arial"/>
                <a:sym typeface="Arial"/>
              </a:defRPr>
            </a:lvl1pPr>
            <a:lvl2pPr marL="914400" lvl="1" indent="-342900" rtl="0">
              <a:lnSpc>
                <a:spcPct val="100000"/>
              </a:lnSpc>
              <a:spcBef>
                <a:spcPts val="1000"/>
              </a:spcBef>
              <a:spcAft>
                <a:spcPts val="0"/>
              </a:spcAft>
              <a:buClr>
                <a:schemeClr val="lt1"/>
              </a:buClr>
              <a:buSzPts val="1800"/>
              <a:buChar char="•"/>
              <a:defRPr>
                <a:solidFill>
                  <a:schemeClr val="lt1"/>
                </a:solidFill>
              </a:defRPr>
            </a:lvl2pPr>
            <a:lvl3pPr marL="1371600" lvl="2" indent="-342900" rtl="0">
              <a:lnSpc>
                <a:spcPct val="100000"/>
              </a:lnSpc>
              <a:spcBef>
                <a:spcPts val="1000"/>
              </a:spcBef>
              <a:spcAft>
                <a:spcPts val="0"/>
              </a:spcAft>
              <a:buClr>
                <a:schemeClr val="lt1"/>
              </a:buClr>
              <a:buSzPts val="1800"/>
              <a:buChar char="•"/>
              <a:defRPr>
                <a:solidFill>
                  <a:schemeClr val="lt1"/>
                </a:solidFill>
              </a:defRPr>
            </a:lvl3pPr>
            <a:lvl4pPr marL="1828800" lvl="3" indent="-342900" rtl="0">
              <a:lnSpc>
                <a:spcPct val="100000"/>
              </a:lnSpc>
              <a:spcBef>
                <a:spcPts val="1000"/>
              </a:spcBef>
              <a:spcAft>
                <a:spcPts val="0"/>
              </a:spcAft>
              <a:buClr>
                <a:schemeClr val="lt1"/>
              </a:buClr>
              <a:buSzPts val="1800"/>
              <a:buChar char="•"/>
              <a:defRPr>
                <a:solidFill>
                  <a:schemeClr val="lt1"/>
                </a:solidFill>
              </a:defRPr>
            </a:lvl4pPr>
            <a:lvl5pPr marL="2286000" lvl="4" indent="-342900" rtl="0">
              <a:lnSpc>
                <a:spcPct val="100000"/>
              </a:lnSpc>
              <a:spcBef>
                <a:spcPts val="1000"/>
              </a:spcBef>
              <a:spcAft>
                <a:spcPts val="0"/>
              </a:spcAft>
              <a:buClr>
                <a:schemeClr val="lt1"/>
              </a:buClr>
              <a:buSzPts val="1800"/>
              <a:buChar char="•"/>
              <a:defRPr>
                <a:solidFill>
                  <a:schemeClr val="lt1"/>
                </a:solidFill>
              </a:defRPr>
            </a:lvl5pPr>
            <a:lvl6pPr marL="2743200" lvl="5" indent="-342900" rtl="0">
              <a:lnSpc>
                <a:spcPct val="100000"/>
              </a:lnSpc>
              <a:spcBef>
                <a:spcPts val="1000"/>
              </a:spcBef>
              <a:spcAft>
                <a:spcPts val="0"/>
              </a:spcAft>
              <a:buClr>
                <a:schemeClr val="lt1"/>
              </a:buClr>
              <a:buSzPts val="1800"/>
              <a:buChar char="•"/>
              <a:defRPr>
                <a:solidFill>
                  <a:schemeClr val="lt1"/>
                </a:solidFill>
              </a:defRPr>
            </a:lvl6pPr>
            <a:lvl7pPr marL="3200400" lvl="6" indent="-342900" rtl="0">
              <a:lnSpc>
                <a:spcPct val="100000"/>
              </a:lnSpc>
              <a:spcBef>
                <a:spcPts val="1000"/>
              </a:spcBef>
              <a:spcAft>
                <a:spcPts val="0"/>
              </a:spcAft>
              <a:buClr>
                <a:schemeClr val="lt1"/>
              </a:buClr>
              <a:buSzPts val="1800"/>
              <a:buChar char="•"/>
              <a:defRPr>
                <a:solidFill>
                  <a:schemeClr val="lt1"/>
                </a:solidFill>
              </a:defRPr>
            </a:lvl7pPr>
            <a:lvl8pPr marL="3657600" lvl="7" indent="-342900" rtl="0">
              <a:lnSpc>
                <a:spcPct val="100000"/>
              </a:lnSpc>
              <a:spcBef>
                <a:spcPts val="1000"/>
              </a:spcBef>
              <a:spcAft>
                <a:spcPts val="0"/>
              </a:spcAft>
              <a:buClr>
                <a:schemeClr val="lt1"/>
              </a:buClr>
              <a:buSzPts val="1800"/>
              <a:buChar char="•"/>
              <a:defRPr>
                <a:solidFill>
                  <a:schemeClr val="lt1"/>
                </a:solidFill>
              </a:defRPr>
            </a:lvl8pPr>
            <a:lvl9pPr marL="4114800" lvl="8" indent="-342900" rtl="0">
              <a:lnSpc>
                <a:spcPct val="100000"/>
              </a:lnSpc>
              <a:spcBef>
                <a:spcPts val="1000"/>
              </a:spcBef>
              <a:spcAft>
                <a:spcPts val="1000"/>
              </a:spcAft>
              <a:buClr>
                <a:schemeClr val="lt1"/>
              </a:buClr>
              <a:buSzPts val="1800"/>
              <a:buChar char="•"/>
              <a:defRPr>
                <a:solidFill>
                  <a:schemeClr val="lt1"/>
                </a:solidFill>
              </a:defRPr>
            </a:lvl9pPr>
          </a:lstStyle>
          <a:p>
            <a:endParaRPr/>
          </a:p>
        </p:txBody>
      </p:sp>
      <p:sp>
        <p:nvSpPr>
          <p:cNvPr id="312" name="Google Shape;312;p42"/>
          <p:cNvSpPr/>
          <p:nvPr/>
        </p:nvSpPr>
        <p:spPr>
          <a:xfrm>
            <a:off x="457202" y="4864608"/>
            <a:ext cx="17085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2023</a:t>
            </a:r>
            <a:r>
              <a:rPr lang="en"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313" name="Google Shape;313;p42"/>
          <p:cNvGrpSpPr/>
          <p:nvPr/>
        </p:nvGrpSpPr>
        <p:grpSpPr>
          <a:xfrm>
            <a:off x="-10" y="3770439"/>
            <a:ext cx="9143997" cy="1371564"/>
            <a:chOff x="-10" y="3735321"/>
            <a:chExt cx="9139427" cy="1408177"/>
          </a:xfrm>
        </p:grpSpPr>
        <p:pic>
          <p:nvPicPr>
            <p:cNvPr id="314" name="Google Shape;314;p42"/>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315" name="Google Shape;315;p42"/>
            <p:cNvPicPr preferRelativeResize="0"/>
            <p:nvPr/>
          </p:nvPicPr>
          <p:blipFill rotWithShape="1">
            <a:blip r:embed="rId3">
              <a:alphaModFix/>
            </a:blip>
            <a:srcRect t="139" b="139"/>
            <a:stretch/>
          </p:blipFill>
          <p:spPr>
            <a:xfrm>
              <a:off x="3049515" y="3735321"/>
              <a:ext cx="3044952" cy="1408177"/>
            </a:xfrm>
            <a:prstGeom prst="rect">
              <a:avLst/>
            </a:prstGeom>
            <a:noFill/>
            <a:ln>
              <a:noFill/>
            </a:ln>
          </p:spPr>
        </p:pic>
        <p:pic>
          <p:nvPicPr>
            <p:cNvPr id="316" name="Google Shape;316;p42"/>
            <p:cNvPicPr preferRelativeResize="0"/>
            <p:nvPr/>
          </p:nvPicPr>
          <p:blipFill rotWithShape="1">
            <a:blip r:embed="rId4">
              <a:alphaModFix/>
            </a:blip>
            <a:srcRect t="139" b="139"/>
            <a:stretch/>
          </p:blipFill>
          <p:spPr>
            <a:xfrm>
              <a:off x="6094465" y="3735321"/>
              <a:ext cx="3044952" cy="1408177"/>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footer only) 1">
  <p:cSld name="1_Blank (footer only) 8">
    <p:bg>
      <p:bgPr>
        <a:solidFill>
          <a:schemeClr val="lt1"/>
        </a:solidFill>
        <a:effectLst/>
      </p:bgPr>
    </p:bg>
    <p:spTree>
      <p:nvGrpSpPr>
        <p:cNvPr id="1" name="Shape 317"/>
        <p:cNvGrpSpPr/>
        <p:nvPr/>
      </p:nvGrpSpPr>
      <p:grpSpPr>
        <a:xfrm>
          <a:off x="0" y="0"/>
          <a:ext cx="0" cy="0"/>
          <a:chOff x="0" y="0"/>
          <a:chExt cx="0" cy="0"/>
        </a:xfrm>
      </p:grpSpPr>
      <p:sp>
        <p:nvSpPr>
          <p:cNvPr id="318" name="Google Shape;318;p43"/>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9" name="Google Shape;319;p43"/>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20" name="Google Shape;320;p43"/>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2023 Snowflake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footer only) 1 1">
  <p:cSld name="1_Blank (footer only) 7">
    <p:bg>
      <p:bgPr>
        <a:blipFill>
          <a:blip r:embed="rId2">
            <a:alphaModFix/>
          </a:blip>
          <a:stretch>
            <a:fillRect/>
          </a:stretch>
        </a:blipFill>
        <a:effectLst/>
      </p:bgPr>
    </p:bg>
    <p:spTree>
      <p:nvGrpSpPr>
        <p:cNvPr id="1" name="Shape 323"/>
        <p:cNvGrpSpPr/>
        <p:nvPr/>
      </p:nvGrpSpPr>
      <p:grpSpPr>
        <a:xfrm>
          <a:off x="0" y="0"/>
          <a:ext cx="0" cy="0"/>
          <a:chOff x="0" y="0"/>
          <a:chExt cx="0" cy="0"/>
        </a:xfrm>
      </p:grpSpPr>
      <p:sp>
        <p:nvSpPr>
          <p:cNvPr id="324" name="Google Shape;324;p45"/>
          <p:cNvSpPr txBox="1">
            <a:spLocks noGrp="1"/>
          </p:cNvSpPr>
          <p:nvPr>
            <p:ph type="sldNum" idx="12"/>
          </p:nvPr>
        </p:nvSpPr>
        <p:spPr>
          <a:xfrm>
            <a:off x="8569842" y="4866905"/>
            <a:ext cx="473700" cy="92400"/>
          </a:xfrm>
          <a:prstGeom prst="rect">
            <a:avLst/>
          </a:prstGeom>
          <a:noFill/>
          <a:ln>
            <a:noFill/>
          </a:ln>
        </p:spPr>
        <p:txBody>
          <a:bodyPr spcFirstLastPara="1" wrap="square" lIns="0" tIns="0" rIns="0" bIns="0" anchor="b" anchorCtr="0">
            <a:sp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4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26" name="Google Shape;326;p4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2023 Snowflake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footer only) 2">
  <p:cSld name="1_Blank (footer only) 5">
    <p:bg>
      <p:bgPr>
        <a:blipFill>
          <a:blip r:embed="rId2">
            <a:alphaModFix/>
          </a:blip>
          <a:stretch>
            <a:fillRect/>
          </a:stretch>
        </a:blipFill>
        <a:effectLst/>
      </p:bgPr>
    </p:bg>
    <p:spTree>
      <p:nvGrpSpPr>
        <p:cNvPr id="1" name="Shape 327"/>
        <p:cNvGrpSpPr/>
        <p:nvPr/>
      </p:nvGrpSpPr>
      <p:grpSpPr>
        <a:xfrm>
          <a:off x="0" y="0"/>
          <a:ext cx="0" cy="0"/>
          <a:chOff x="0" y="0"/>
          <a:chExt cx="0" cy="0"/>
        </a:xfrm>
      </p:grpSpPr>
      <p:sp>
        <p:nvSpPr>
          <p:cNvPr id="328" name="Google Shape;328;p46"/>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9" name="Google Shape;329;p4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30" name="Google Shape;330;p46"/>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2023 Snowflake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ulti-Use (Ice) Summit2022 ">
  <p:cSld name="Multi-Use (Ice) Summit2022 ">
    <p:spTree>
      <p:nvGrpSpPr>
        <p:cNvPr id="1" name="Shape 331"/>
        <p:cNvGrpSpPr/>
        <p:nvPr/>
      </p:nvGrpSpPr>
      <p:grpSpPr>
        <a:xfrm>
          <a:off x="0" y="0"/>
          <a:ext cx="0" cy="0"/>
          <a:chOff x="0" y="0"/>
          <a:chExt cx="0" cy="0"/>
        </a:xfrm>
      </p:grpSpPr>
      <p:grpSp>
        <p:nvGrpSpPr>
          <p:cNvPr id="332" name="Google Shape;332;p47"/>
          <p:cNvGrpSpPr/>
          <p:nvPr/>
        </p:nvGrpSpPr>
        <p:grpSpPr>
          <a:xfrm>
            <a:off x="7" y="4229159"/>
            <a:ext cx="9144229" cy="914422"/>
            <a:chOff x="247650" y="3007783"/>
            <a:chExt cx="7772400" cy="1134378"/>
          </a:xfrm>
        </p:grpSpPr>
        <p:sp>
          <p:nvSpPr>
            <p:cNvPr id="333" name="Google Shape;333;p47"/>
            <p:cNvSpPr/>
            <p:nvPr/>
          </p:nvSpPr>
          <p:spPr>
            <a:xfrm>
              <a:off x="5843454" y="3007783"/>
              <a:ext cx="2176595" cy="1134378"/>
            </a:xfrm>
            <a:custGeom>
              <a:avLst/>
              <a:gdLst/>
              <a:ahLst/>
              <a:cxnLst/>
              <a:rect l="l" t="t" r="r" b="b"/>
              <a:pathLst>
                <a:path w="2176595" h="1134378" extrusionOk="0">
                  <a:moveTo>
                    <a:pt x="2171469" y="0"/>
                  </a:moveTo>
                  <a:lnTo>
                    <a:pt x="0" y="317357"/>
                  </a:lnTo>
                  <a:lnTo>
                    <a:pt x="922756" y="373294"/>
                  </a:lnTo>
                  <a:lnTo>
                    <a:pt x="1453439" y="926903"/>
                  </a:lnTo>
                  <a:lnTo>
                    <a:pt x="2176596" y="1134379"/>
                  </a:lnTo>
                  <a:lnTo>
                    <a:pt x="2171469" y="0"/>
                  </a:lnTo>
                  <a:close/>
                </a:path>
              </a:pathLst>
            </a:custGeom>
            <a:gradFill>
              <a:gsLst>
                <a:gs pos="0">
                  <a:srgbClr val="92FCFD"/>
                </a:gs>
                <a:gs pos="24000">
                  <a:srgbClr val="92FCFD"/>
                </a:gs>
                <a:gs pos="52999">
                  <a:srgbClr val="77D1F0"/>
                </a:gs>
                <a:gs pos="100000">
                  <a:srgbClr val="C483E9"/>
                </a:gs>
              </a:gsLst>
              <a:lin ang="570012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34" name="Google Shape;334;p47"/>
            <p:cNvSpPr/>
            <p:nvPr/>
          </p:nvSpPr>
          <p:spPr>
            <a:xfrm>
              <a:off x="3701132" y="3325139"/>
              <a:ext cx="3595760" cy="609546"/>
            </a:xfrm>
            <a:custGeom>
              <a:avLst/>
              <a:gdLst/>
              <a:ahLst/>
              <a:cxnLst/>
              <a:rect l="l" t="t" r="r" b="b"/>
              <a:pathLst>
                <a:path w="3595760" h="609546" extrusionOk="0">
                  <a:moveTo>
                    <a:pt x="3595761" y="609547"/>
                  </a:moveTo>
                  <a:lnTo>
                    <a:pt x="3065078" y="55938"/>
                  </a:lnTo>
                  <a:lnTo>
                    <a:pt x="2142322" y="0"/>
                  </a:lnTo>
                  <a:lnTo>
                    <a:pt x="0" y="317949"/>
                  </a:lnTo>
                  <a:lnTo>
                    <a:pt x="3595761" y="609547"/>
                  </a:lnTo>
                  <a:close/>
                </a:path>
              </a:pathLst>
            </a:custGeom>
            <a:gradFill>
              <a:gsLst>
                <a:gs pos="0">
                  <a:srgbClr val="92FCFD"/>
                </a:gs>
                <a:gs pos="84000">
                  <a:srgbClr val="FFFFFF"/>
                </a:gs>
                <a:gs pos="100000">
                  <a:srgbClr val="FFFFFF"/>
                </a:gs>
              </a:gsLst>
              <a:lin ang="1800004"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35" name="Google Shape;335;p47"/>
            <p:cNvSpPr/>
            <p:nvPr/>
          </p:nvSpPr>
          <p:spPr>
            <a:xfrm>
              <a:off x="247650" y="3062858"/>
              <a:ext cx="5595804" cy="580230"/>
            </a:xfrm>
            <a:custGeom>
              <a:avLst/>
              <a:gdLst/>
              <a:ahLst/>
              <a:cxnLst/>
              <a:rect l="l" t="t" r="r" b="b"/>
              <a:pathLst>
                <a:path w="5595804" h="580230" extrusionOk="0">
                  <a:moveTo>
                    <a:pt x="0" y="0"/>
                  </a:moveTo>
                  <a:lnTo>
                    <a:pt x="0" y="300166"/>
                  </a:lnTo>
                  <a:lnTo>
                    <a:pt x="3453483" y="580231"/>
                  </a:lnTo>
                  <a:lnTo>
                    <a:pt x="5595804" y="262281"/>
                  </a:lnTo>
                  <a:lnTo>
                    <a:pt x="0" y="0"/>
                  </a:lnTo>
                  <a:close/>
                </a:path>
              </a:pathLst>
            </a:custGeom>
            <a:gradFill>
              <a:gsLst>
                <a:gs pos="0">
                  <a:srgbClr val="92FCFD"/>
                </a:gs>
                <a:gs pos="10000">
                  <a:srgbClr val="92FCFD"/>
                </a:gs>
                <a:gs pos="86000">
                  <a:srgbClr val="F6C8FB"/>
                </a:gs>
                <a:gs pos="100000">
                  <a:srgbClr val="F6C8FB"/>
                </a:gs>
              </a:gsLst>
              <a:lin ang="1100044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36" name="Google Shape;336;p47"/>
            <p:cNvSpPr/>
            <p:nvPr/>
          </p:nvSpPr>
          <p:spPr>
            <a:xfrm>
              <a:off x="247650" y="3643088"/>
              <a:ext cx="7772400" cy="499072"/>
            </a:xfrm>
            <a:custGeom>
              <a:avLst/>
              <a:gdLst/>
              <a:ahLst/>
              <a:cxnLst/>
              <a:rect l="l" t="t" r="r" b="b"/>
              <a:pathLst>
                <a:path w="7772400" h="499072" extrusionOk="0">
                  <a:moveTo>
                    <a:pt x="7049243" y="291597"/>
                  </a:moveTo>
                  <a:lnTo>
                    <a:pt x="3453483" y="0"/>
                  </a:lnTo>
                  <a:lnTo>
                    <a:pt x="0" y="498965"/>
                  </a:lnTo>
                  <a:lnTo>
                    <a:pt x="0" y="498749"/>
                  </a:lnTo>
                  <a:lnTo>
                    <a:pt x="7772400" y="499073"/>
                  </a:lnTo>
                  <a:lnTo>
                    <a:pt x="7049243" y="291597"/>
                  </a:lnTo>
                  <a:close/>
                </a:path>
              </a:pathLst>
            </a:custGeom>
            <a:gradFill>
              <a:gsLst>
                <a:gs pos="0">
                  <a:srgbClr val="92FCFD"/>
                </a:gs>
                <a:gs pos="17000">
                  <a:srgbClr val="92FCFD"/>
                </a:gs>
                <a:gs pos="76000">
                  <a:srgbClr val="FFFFFF"/>
                </a:gs>
                <a:gs pos="100000">
                  <a:srgbClr val="FFFFFF"/>
                </a:gs>
              </a:gsLst>
              <a:lin ang="90000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37" name="Google Shape;337;p47"/>
            <p:cNvSpPr/>
            <p:nvPr/>
          </p:nvSpPr>
          <p:spPr>
            <a:xfrm>
              <a:off x="247650" y="3363023"/>
              <a:ext cx="3453482" cy="779029"/>
            </a:xfrm>
            <a:custGeom>
              <a:avLst/>
              <a:gdLst/>
              <a:ahLst/>
              <a:cxnLst/>
              <a:rect l="l" t="t" r="r" b="b"/>
              <a:pathLst>
                <a:path w="3453482" h="779029" extrusionOk="0">
                  <a:moveTo>
                    <a:pt x="0" y="779030"/>
                  </a:moveTo>
                  <a:lnTo>
                    <a:pt x="3453483" y="280065"/>
                  </a:lnTo>
                  <a:lnTo>
                    <a:pt x="0" y="0"/>
                  </a:lnTo>
                  <a:lnTo>
                    <a:pt x="0" y="779030"/>
                  </a:lnTo>
                  <a:close/>
                </a:path>
              </a:pathLst>
            </a:custGeom>
            <a:gradFill>
              <a:gsLst>
                <a:gs pos="0">
                  <a:srgbClr val="92FCFD"/>
                </a:gs>
                <a:gs pos="58999">
                  <a:srgbClr val="FFFFFF"/>
                </a:gs>
                <a:gs pos="100000">
                  <a:srgbClr val="FFFFFF"/>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sp>
        <p:nvSpPr>
          <p:cNvPr id="338" name="Google Shape;338;p47"/>
          <p:cNvSpPr txBox="1">
            <a:spLocks noGrp="1"/>
          </p:cNvSpPr>
          <p:nvPr>
            <p:ph type="body" idx="1"/>
          </p:nvPr>
        </p:nvSpPr>
        <p:spPr>
          <a:xfrm>
            <a:off x="457200" y="1370012"/>
            <a:ext cx="8229600" cy="3297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0"/>
              </a:spcBef>
              <a:spcAft>
                <a:spcPts val="0"/>
              </a:spcAft>
              <a:buSzPts val="1800"/>
              <a:buChar char="•"/>
              <a:defRPr/>
            </a:lvl1pPr>
            <a:lvl2pPr marL="914400" lvl="1" indent="-342900" algn="l" rtl="0">
              <a:lnSpc>
                <a:spcPct val="90000"/>
              </a:lnSpc>
              <a:spcBef>
                <a:spcPts val="1000"/>
              </a:spcBef>
              <a:spcAft>
                <a:spcPts val="0"/>
              </a:spcAft>
              <a:buSzPts val="1800"/>
              <a:buChar char="•"/>
              <a:defRPr/>
            </a:lvl2pPr>
            <a:lvl3pPr marL="1371600" lvl="2" indent="-342900" algn="l" rtl="0">
              <a:lnSpc>
                <a:spcPct val="90000"/>
              </a:lnSpc>
              <a:spcBef>
                <a:spcPts val="1000"/>
              </a:spcBef>
              <a:spcAft>
                <a:spcPts val="0"/>
              </a:spcAft>
              <a:buSzPts val="1800"/>
              <a:buChar char="•"/>
              <a:defRPr/>
            </a:lvl3pPr>
            <a:lvl4pPr marL="1828800" lvl="3" indent="-342900" algn="l" rtl="0">
              <a:lnSpc>
                <a:spcPct val="90000"/>
              </a:lnSpc>
              <a:spcBef>
                <a:spcPts val="1000"/>
              </a:spcBef>
              <a:spcAft>
                <a:spcPts val="0"/>
              </a:spcAft>
              <a:buSzPts val="1800"/>
              <a:buChar char="•"/>
              <a:defRPr/>
            </a:lvl4pPr>
            <a:lvl5pPr marL="2286000" lvl="4" indent="-342900" algn="l" rtl="0">
              <a:lnSpc>
                <a:spcPct val="90000"/>
              </a:lnSpc>
              <a:spcBef>
                <a:spcPts val="1000"/>
              </a:spcBef>
              <a:spcAft>
                <a:spcPts val="0"/>
              </a:spcAft>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1000"/>
              </a:spcAft>
              <a:buClr>
                <a:schemeClr val="dk1"/>
              </a:buClr>
              <a:buSzPts val="1800"/>
              <a:buChar char="•"/>
              <a:defRPr/>
            </a:lvl9pPr>
          </a:lstStyle>
          <a:p>
            <a:endParaRPr/>
          </a:p>
        </p:txBody>
      </p:sp>
      <p:sp>
        <p:nvSpPr>
          <p:cNvPr id="339" name="Google Shape;339;p47"/>
          <p:cNvSpPr txBox="1">
            <a:spLocks noGrp="1"/>
          </p:cNvSpPr>
          <p:nvPr>
            <p:ph type="title"/>
          </p:nvPr>
        </p:nvSpPr>
        <p:spPr>
          <a:xfrm>
            <a:off x="457200" y="232899"/>
            <a:ext cx="8229600" cy="685800"/>
          </a:xfrm>
          <a:prstGeom prst="rect">
            <a:avLst/>
          </a:prstGeom>
          <a:noFill/>
          <a:ln>
            <a:noFill/>
          </a:ln>
        </p:spPr>
        <p:txBody>
          <a:bodyPr spcFirstLastPara="1" wrap="square" lIns="91425" tIns="45700" rIns="91425" bIns="45700" anchor="ctr" anchorCtr="0">
            <a:noAutofit/>
          </a:bodyPr>
          <a:lstStyle>
            <a:lvl1pPr lvl="0" algn="ctr" rtl="0">
              <a:lnSpc>
                <a:spcPct val="60000"/>
              </a:lnSpc>
              <a:spcBef>
                <a:spcPts val="0"/>
              </a:spcBef>
              <a:spcAft>
                <a:spcPts val="0"/>
              </a:spcAft>
              <a:buClr>
                <a:schemeClr val="dk1"/>
              </a:buClr>
              <a:buSzPts val="18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340" name="Google Shape;340;p47"/>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41" name="Google Shape;341;p47"/>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Lato"/>
                <a:ea typeface="Lato"/>
                <a:cs typeface="Lato"/>
                <a:sym typeface="Lato"/>
              </a:rPr>
              <a:t>© 2023 Snowflake Inc. All Rights Reserved</a:t>
            </a:r>
            <a:endParaRPr sz="600" b="0" i="0" u="none" strike="noStrike" cap="none">
              <a:solidFill>
                <a:srgbClr val="929292"/>
              </a:solidFill>
              <a:latin typeface="Lato"/>
              <a:ea typeface="Lato"/>
              <a:cs typeface="Lato"/>
              <a:sym typeface="Lat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Slide" type="twoColTx">
  <p:cSld name="TITLE_AND_TWO_COLUMNS">
    <p:bg>
      <p:bgPr>
        <a:solidFill>
          <a:schemeClr val="lt1"/>
        </a:solidFill>
        <a:effectLst/>
      </p:bgPr>
    </p:bg>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335250" y="111764"/>
            <a:ext cx="8473500" cy="555000"/>
          </a:xfrm>
          <a:prstGeom prst="rect">
            <a:avLst/>
          </a:prstGeom>
        </p:spPr>
        <p:txBody>
          <a:bodyPr spcFirstLastPara="1" wrap="square" lIns="91425" tIns="91425" rIns="91425" bIns="91425" anchor="t" anchorCtr="0">
            <a:spAutoFit/>
          </a:bodyPr>
          <a:lstStyle>
            <a:lvl1pPr lvl="0" algn="ctr" rtl="0">
              <a:spcBef>
                <a:spcPts val="0"/>
              </a:spcBef>
              <a:spcAft>
                <a:spcPts val="0"/>
              </a:spcAft>
              <a:buSzPts val="2700"/>
              <a:buNone/>
              <a:defRPr sz="2700" b="1"/>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344" name="Google Shape;344;p48"/>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262626"/>
              </a:solidFill>
              <a:latin typeface="Arial"/>
              <a:ea typeface="Arial"/>
              <a:cs typeface="Arial"/>
              <a:sym typeface="Arial"/>
            </a:endParaRPr>
          </a:p>
        </p:txBody>
      </p:sp>
      <p:sp>
        <p:nvSpPr>
          <p:cNvPr id="345" name="Google Shape;345;p48"/>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46" name="Google Shape;346;p48"/>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plit Layout 1">
  <p:cSld name="Split Layout_1">
    <p:spTree>
      <p:nvGrpSpPr>
        <p:cNvPr id="1" name="Shape 347"/>
        <p:cNvGrpSpPr/>
        <p:nvPr/>
      </p:nvGrpSpPr>
      <p:grpSpPr>
        <a:xfrm>
          <a:off x="0" y="0"/>
          <a:ext cx="0" cy="0"/>
          <a:chOff x="0" y="0"/>
          <a:chExt cx="0" cy="0"/>
        </a:xfrm>
      </p:grpSpPr>
      <p:sp>
        <p:nvSpPr>
          <p:cNvPr id="348" name="Google Shape;348;p49"/>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Lato"/>
              <a:ea typeface="Lato"/>
              <a:cs typeface="Lato"/>
              <a:sym typeface="Lato"/>
            </a:endParaRPr>
          </a:p>
        </p:txBody>
      </p:sp>
      <p:sp>
        <p:nvSpPr>
          <p:cNvPr id="349" name="Google Shape;349;p49"/>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50" name="Google Shape;350;p49"/>
          <p:cNvSpPr/>
          <p:nvPr/>
        </p:nvSpPr>
        <p:spPr>
          <a:xfrm>
            <a:off x="4574381" y="2416970"/>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51" name="Google Shape;351;p49"/>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52" name="Google Shape;352;p49"/>
          <p:cNvSpPr/>
          <p:nvPr/>
        </p:nvSpPr>
        <p:spPr>
          <a:xfrm>
            <a:off x="6491288" y="2753536"/>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53" name="Google Shape;353;p49"/>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54" name="Google Shape;354;p49"/>
          <p:cNvSpPr txBox="1">
            <a:spLocks noGrp="1"/>
          </p:cNvSpPr>
          <p:nvPr>
            <p:ph type="body" idx="1"/>
          </p:nvPr>
        </p:nvSpPr>
        <p:spPr>
          <a:xfrm>
            <a:off x="365750" y="634350"/>
            <a:ext cx="3827400" cy="294900"/>
          </a:xfrm>
          <a:prstGeom prst="rect">
            <a:avLst/>
          </a:prstGeom>
          <a:noFill/>
          <a:ln>
            <a:noFill/>
          </a:ln>
        </p:spPr>
        <p:txBody>
          <a:bodyPr spcFirstLastPara="1" wrap="square" lIns="91425" tIns="91425" rIns="91425" bIns="91425" anchor="t" anchorCtr="0">
            <a:spAutoFit/>
          </a:bodyPr>
          <a:lstStyle>
            <a:lvl1pPr marL="457200" lvl="0" indent="-228600" algn="l" rtl="0">
              <a:lnSpc>
                <a:spcPct val="105000"/>
              </a:lnSpc>
              <a:spcBef>
                <a:spcPts val="0"/>
              </a:spcBef>
              <a:spcAft>
                <a:spcPts val="0"/>
              </a:spcAft>
              <a:buClr>
                <a:srgbClr val="5B5B5B"/>
              </a:buClr>
              <a:buSzPts val="1600"/>
              <a:buNone/>
              <a:defRPr sz="1600">
                <a:solidFill>
                  <a:srgbClr val="5B5B5B"/>
                </a:solidFill>
              </a:defRPr>
            </a:lvl1pPr>
            <a:lvl2pPr marL="914400" lvl="1" indent="-342900" algn="l" rtl="0">
              <a:lnSpc>
                <a:spcPct val="105000"/>
              </a:lnSpc>
              <a:spcBef>
                <a:spcPts val="1000"/>
              </a:spcBef>
              <a:spcAft>
                <a:spcPts val="0"/>
              </a:spcAft>
              <a:buClr>
                <a:srgbClr val="5B5B5B"/>
              </a:buClr>
              <a:buSzPts val="1800"/>
              <a:buChar char="•"/>
              <a:defRPr>
                <a:solidFill>
                  <a:srgbClr val="5B5B5B"/>
                </a:solidFill>
              </a:defRPr>
            </a:lvl2pPr>
            <a:lvl3pPr marL="1371600" lvl="2" indent="-342900" algn="l" rtl="0">
              <a:lnSpc>
                <a:spcPct val="105000"/>
              </a:lnSpc>
              <a:spcBef>
                <a:spcPts val="1000"/>
              </a:spcBef>
              <a:spcAft>
                <a:spcPts val="0"/>
              </a:spcAft>
              <a:buClr>
                <a:srgbClr val="5B5B5B"/>
              </a:buClr>
              <a:buSzPts val="1800"/>
              <a:buChar char="•"/>
              <a:defRPr>
                <a:solidFill>
                  <a:srgbClr val="5B5B5B"/>
                </a:solidFill>
              </a:defRPr>
            </a:lvl3pPr>
            <a:lvl4pPr marL="1828800" lvl="3" indent="-342900" algn="l" rtl="0">
              <a:lnSpc>
                <a:spcPct val="105000"/>
              </a:lnSpc>
              <a:spcBef>
                <a:spcPts val="1000"/>
              </a:spcBef>
              <a:spcAft>
                <a:spcPts val="0"/>
              </a:spcAft>
              <a:buClr>
                <a:srgbClr val="5B5B5B"/>
              </a:buClr>
              <a:buSzPts val="1800"/>
              <a:buChar char="•"/>
              <a:defRPr>
                <a:solidFill>
                  <a:srgbClr val="5B5B5B"/>
                </a:solidFill>
              </a:defRPr>
            </a:lvl4pPr>
            <a:lvl5pPr marL="2286000" lvl="4" indent="-342900" algn="l" rtl="0">
              <a:lnSpc>
                <a:spcPct val="105000"/>
              </a:lnSpc>
              <a:spcBef>
                <a:spcPts val="1000"/>
              </a:spcBef>
              <a:spcAft>
                <a:spcPts val="0"/>
              </a:spcAft>
              <a:buClr>
                <a:srgbClr val="5B5B5B"/>
              </a:buClr>
              <a:buSzPts val="1800"/>
              <a:buChar char="•"/>
              <a:defRPr>
                <a:solidFill>
                  <a:srgbClr val="5B5B5B"/>
                </a:solidFill>
              </a:defRPr>
            </a:lvl5pPr>
            <a:lvl6pPr marL="2743200" lvl="5" indent="-342900" algn="l" rtl="0">
              <a:lnSpc>
                <a:spcPct val="105000"/>
              </a:lnSpc>
              <a:spcBef>
                <a:spcPts val="1000"/>
              </a:spcBef>
              <a:spcAft>
                <a:spcPts val="0"/>
              </a:spcAft>
              <a:buClr>
                <a:srgbClr val="5B5B5B"/>
              </a:buClr>
              <a:buSzPts val="1800"/>
              <a:buChar char="•"/>
              <a:defRPr>
                <a:solidFill>
                  <a:srgbClr val="5B5B5B"/>
                </a:solidFill>
              </a:defRPr>
            </a:lvl6pPr>
            <a:lvl7pPr marL="3200400" lvl="6" indent="-342900" algn="l" rtl="0">
              <a:lnSpc>
                <a:spcPct val="105000"/>
              </a:lnSpc>
              <a:spcBef>
                <a:spcPts val="1000"/>
              </a:spcBef>
              <a:spcAft>
                <a:spcPts val="0"/>
              </a:spcAft>
              <a:buClr>
                <a:srgbClr val="5B5B5B"/>
              </a:buClr>
              <a:buSzPts val="1800"/>
              <a:buChar char="•"/>
              <a:defRPr>
                <a:solidFill>
                  <a:srgbClr val="5B5B5B"/>
                </a:solidFill>
              </a:defRPr>
            </a:lvl7pPr>
            <a:lvl8pPr marL="3657600" lvl="7" indent="-342900" algn="l" rtl="0">
              <a:lnSpc>
                <a:spcPct val="105000"/>
              </a:lnSpc>
              <a:spcBef>
                <a:spcPts val="1000"/>
              </a:spcBef>
              <a:spcAft>
                <a:spcPts val="0"/>
              </a:spcAft>
              <a:buClr>
                <a:srgbClr val="5B5B5B"/>
              </a:buClr>
              <a:buSzPts val="1800"/>
              <a:buChar char="•"/>
              <a:defRPr>
                <a:solidFill>
                  <a:srgbClr val="5B5B5B"/>
                </a:solidFill>
              </a:defRPr>
            </a:lvl8pPr>
            <a:lvl9pPr marL="4114800" lvl="8" indent="-342900" algn="l" rtl="0">
              <a:lnSpc>
                <a:spcPct val="105000"/>
              </a:lnSpc>
              <a:spcBef>
                <a:spcPts val="1000"/>
              </a:spcBef>
              <a:spcAft>
                <a:spcPts val="1000"/>
              </a:spcAft>
              <a:buClr>
                <a:srgbClr val="5B5B5B"/>
              </a:buClr>
              <a:buSzPts val="1800"/>
              <a:buChar char="•"/>
              <a:defRPr>
                <a:solidFill>
                  <a:srgbClr val="5B5B5B"/>
                </a:solidFill>
              </a:defRPr>
            </a:lvl9pPr>
          </a:lstStyle>
          <a:p>
            <a:endParaRPr/>
          </a:p>
        </p:txBody>
      </p:sp>
      <p:sp>
        <p:nvSpPr>
          <p:cNvPr id="355" name="Google Shape;355;p49"/>
          <p:cNvSpPr txBox="1">
            <a:spLocks noGrp="1"/>
          </p:cNvSpPr>
          <p:nvPr>
            <p:ph type="title"/>
          </p:nvPr>
        </p:nvSpPr>
        <p:spPr>
          <a:xfrm>
            <a:off x="365755" y="228600"/>
            <a:ext cx="3978900" cy="627900"/>
          </a:xfrm>
          <a:prstGeom prst="rect">
            <a:avLst/>
          </a:prstGeom>
        </p:spPr>
        <p:txBody>
          <a:bodyPr spcFirstLastPara="1" wrap="square" lIns="91425" tIns="91425" rIns="91425" bIns="91425" anchor="t" anchorCtr="0">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356" name="Google Shape;356;p49"/>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FFFFFF"/>
                </a:solidFill>
              </a:defRPr>
            </a:lvl1pPr>
            <a:lvl2pPr marL="0" marR="0" lvl="1" indent="0" algn="r" rtl="0">
              <a:spcBef>
                <a:spcPts val="0"/>
              </a:spcBef>
              <a:buNone/>
              <a:defRPr sz="600" i="0">
                <a:solidFill>
                  <a:srgbClr val="FFFFFF"/>
                </a:solidFill>
              </a:defRPr>
            </a:lvl2pPr>
            <a:lvl3pPr marL="0" marR="0" lvl="2" indent="0" algn="r" rtl="0">
              <a:spcBef>
                <a:spcPts val="0"/>
              </a:spcBef>
              <a:buNone/>
              <a:defRPr sz="600" i="0">
                <a:solidFill>
                  <a:srgbClr val="FFFFFF"/>
                </a:solidFill>
              </a:defRPr>
            </a:lvl3pPr>
            <a:lvl4pPr marL="0" marR="0" lvl="3" indent="0" algn="r" rtl="0">
              <a:spcBef>
                <a:spcPts val="0"/>
              </a:spcBef>
              <a:buNone/>
              <a:defRPr sz="600" i="0">
                <a:solidFill>
                  <a:srgbClr val="FFFFFF"/>
                </a:solidFill>
              </a:defRPr>
            </a:lvl4pPr>
            <a:lvl5pPr marL="0" marR="0" lvl="4" indent="0" algn="r" rtl="0">
              <a:spcBef>
                <a:spcPts val="0"/>
              </a:spcBef>
              <a:buNone/>
              <a:defRPr sz="600" i="0">
                <a:solidFill>
                  <a:srgbClr val="FFFFFF"/>
                </a:solidFill>
              </a:defRPr>
            </a:lvl5pPr>
            <a:lvl6pPr marL="0" marR="0" lvl="5" indent="0" algn="r" rtl="0">
              <a:spcBef>
                <a:spcPts val="0"/>
              </a:spcBef>
              <a:buNone/>
              <a:defRPr sz="600" i="0">
                <a:solidFill>
                  <a:srgbClr val="FFFFFF"/>
                </a:solidFill>
              </a:defRPr>
            </a:lvl6pPr>
            <a:lvl7pPr marL="0" marR="0" lvl="6" indent="0" algn="r" rtl="0">
              <a:spcBef>
                <a:spcPts val="0"/>
              </a:spcBef>
              <a:buNone/>
              <a:defRPr sz="600" i="0">
                <a:solidFill>
                  <a:srgbClr val="FFFFFF"/>
                </a:solidFill>
              </a:defRPr>
            </a:lvl7pPr>
            <a:lvl8pPr marL="0" marR="0" lvl="7" indent="0" algn="r" rtl="0">
              <a:spcBef>
                <a:spcPts val="0"/>
              </a:spcBef>
              <a:buNone/>
              <a:defRPr sz="600" i="0">
                <a:solidFill>
                  <a:srgbClr val="FFFFFF"/>
                </a:solidFill>
              </a:defRPr>
            </a:lvl8pPr>
            <a:lvl9pPr marL="0" marR="0" lvl="8" indent="0" algn="r" rtl="0">
              <a:spcBef>
                <a:spcPts val="0"/>
              </a:spcBef>
              <a:buNone/>
              <a:defRPr sz="600" i="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57" name="Google Shape;357;p49"/>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358" name="Google Shape;358;p49"/>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pic>
        <p:nvPicPr>
          <p:cNvPr id="359" name="Google Shape;359;p49"/>
          <p:cNvPicPr preferRelativeResize="0"/>
          <p:nvPr/>
        </p:nvPicPr>
        <p:blipFill rotWithShape="1">
          <a:blip r:embed="rId2">
            <a:alphaModFix/>
          </a:blip>
          <a:srcRect l="13584" b="9584"/>
          <a:stretch/>
        </p:blipFill>
        <p:spPr>
          <a:xfrm>
            <a:off x="4572000" y="3214250"/>
            <a:ext cx="1693648" cy="1929252"/>
          </a:xfrm>
          <a:prstGeom prst="rect">
            <a:avLst/>
          </a:prstGeom>
          <a:noFill/>
          <a:ln>
            <a:noFill/>
          </a:ln>
        </p:spPr>
      </p:pic>
      <p:sp>
        <p:nvSpPr>
          <p:cNvPr id="360" name="Google Shape;360;p49"/>
          <p:cNvSpPr/>
          <p:nvPr/>
        </p:nvSpPr>
        <p:spPr>
          <a:xfrm>
            <a:off x="8067676" y="228601"/>
            <a:ext cx="1077917" cy="1543491"/>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61" name="Google Shape;361;p49"/>
          <p:cNvSpPr txBox="1">
            <a:spLocks noGrp="1"/>
          </p:cNvSpPr>
          <p:nvPr>
            <p:ph type="body" idx="2"/>
          </p:nvPr>
        </p:nvSpPr>
        <p:spPr>
          <a:xfrm>
            <a:off x="4937760" y="1280150"/>
            <a:ext cx="3566400" cy="3406200"/>
          </a:xfrm>
          <a:prstGeom prst="rect">
            <a:avLst/>
          </a:prstGeom>
          <a:noFill/>
          <a:ln>
            <a:noFill/>
          </a:ln>
        </p:spPr>
        <p:txBody>
          <a:bodyPr spcFirstLastPara="1" wrap="square" lIns="91425" tIns="91425" rIns="91425" bIns="91425" anchor="t" anchorCtr="0">
            <a:spAutoFit/>
          </a:bodyPr>
          <a:lstStyle>
            <a:lvl1pPr marL="457200" marR="0" lvl="0" indent="-342900" algn="l" rtl="0">
              <a:lnSpc>
                <a:spcPct val="115000"/>
              </a:lnSpc>
              <a:spcBef>
                <a:spcPts val="0"/>
              </a:spcBef>
              <a:spcAft>
                <a:spcPts val="0"/>
              </a:spcAft>
              <a:buSzPts val="1800"/>
              <a:buChar char="•"/>
              <a:defRPr sz="1800" i="0" u="none" strike="noStrike" cap="none">
                <a:solidFill>
                  <a:schemeClr val="lt1"/>
                </a:solidFill>
              </a:defRPr>
            </a:lvl1pPr>
            <a:lvl2pPr marL="914400" marR="0" lvl="1" indent="-342900" algn="l" rtl="0">
              <a:lnSpc>
                <a:spcPct val="115000"/>
              </a:lnSpc>
              <a:spcBef>
                <a:spcPts val="1000"/>
              </a:spcBef>
              <a:spcAft>
                <a:spcPts val="0"/>
              </a:spcAft>
              <a:buSzPts val="1800"/>
              <a:buChar char="•"/>
              <a:defRPr sz="1800" i="0" u="none" strike="noStrike" cap="none">
                <a:solidFill>
                  <a:schemeClr val="lt1"/>
                </a:solidFill>
              </a:defRPr>
            </a:lvl2pPr>
            <a:lvl3pPr marL="1371600" marR="0" lvl="2" indent="-317500" algn="l" rtl="0">
              <a:lnSpc>
                <a:spcPct val="115000"/>
              </a:lnSpc>
              <a:spcBef>
                <a:spcPts val="1000"/>
              </a:spcBef>
              <a:spcAft>
                <a:spcPts val="0"/>
              </a:spcAft>
              <a:buSzPts val="1400"/>
              <a:buChar char="•"/>
              <a:defRPr i="0" u="none" strike="noStrike" cap="none">
                <a:solidFill>
                  <a:schemeClr val="lt1"/>
                </a:solidFill>
              </a:defRPr>
            </a:lvl3pPr>
            <a:lvl4pPr marL="1828800" marR="0" lvl="3" indent="-317500" algn="l" rtl="0">
              <a:lnSpc>
                <a:spcPct val="115000"/>
              </a:lnSpc>
              <a:spcBef>
                <a:spcPts val="1000"/>
              </a:spcBef>
              <a:spcAft>
                <a:spcPts val="0"/>
              </a:spcAft>
              <a:buSzPts val="1400"/>
              <a:buChar char="•"/>
              <a:defRPr i="0" u="none" strike="noStrike" cap="none">
                <a:solidFill>
                  <a:schemeClr val="lt1"/>
                </a:solidFill>
              </a:defRPr>
            </a:lvl4pPr>
            <a:lvl5pPr marL="2286000" marR="0" lvl="4" indent="-317500" algn="l" rtl="0">
              <a:lnSpc>
                <a:spcPct val="115000"/>
              </a:lnSpc>
              <a:spcBef>
                <a:spcPts val="1000"/>
              </a:spcBef>
              <a:spcAft>
                <a:spcPts val="0"/>
              </a:spcAft>
              <a:buSzPts val="1400"/>
              <a:buChar char="•"/>
              <a:defRPr i="0" u="none" strike="noStrike" cap="none">
                <a:solidFill>
                  <a:schemeClr val="lt1"/>
                </a:solidFill>
              </a:defRPr>
            </a:lvl5pPr>
            <a:lvl6pPr marL="2743200" marR="0" lvl="5" indent="-317500" algn="l" rtl="0">
              <a:lnSpc>
                <a:spcPct val="115000"/>
              </a:lnSpc>
              <a:spcBef>
                <a:spcPts val="1000"/>
              </a:spcBef>
              <a:spcAft>
                <a:spcPts val="0"/>
              </a:spcAft>
              <a:buSzPts val="1400"/>
              <a:buChar char="•"/>
              <a:defRPr i="0" u="none" strike="noStrike" cap="none">
                <a:solidFill>
                  <a:schemeClr val="lt1"/>
                </a:solidFill>
              </a:defRPr>
            </a:lvl6pPr>
            <a:lvl7pPr marL="3200400" marR="0" lvl="6" indent="-317500" algn="l" rtl="0">
              <a:lnSpc>
                <a:spcPct val="115000"/>
              </a:lnSpc>
              <a:spcBef>
                <a:spcPts val="1000"/>
              </a:spcBef>
              <a:spcAft>
                <a:spcPts val="0"/>
              </a:spcAft>
              <a:buSzPts val="1400"/>
              <a:buChar char="•"/>
              <a:defRPr i="0" u="none" strike="noStrike" cap="none">
                <a:solidFill>
                  <a:schemeClr val="lt1"/>
                </a:solidFill>
              </a:defRPr>
            </a:lvl7pPr>
            <a:lvl8pPr marL="3657600" marR="0" lvl="7" indent="-317500" algn="l" rtl="0">
              <a:lnSpc>
                <a:spcPct val="115000"/>
              </a:lnSpc>
              <a:spcBef>
                <a:spcPts val="1000"/>
              </a:spcBef>
              <a:spcAft>
                <a:spcPts val="0"/>
              </a:spcAft>
              <a:buSzPts val="1400"/>
              <a:buChar char="•"/>
              <a:defRPr i="0" u="none" strike="noStrike" cap="none">
                <a:solidFill>
                  <a:schemeClr val="lt1"/>
                </a:solidFill>
              </a:defRPr>
            </a:lvl8pPr>
            <a:lvl9pPr marL="4114800" marR="0" lvl="8" indent="-317500" algn="l" rtl="0">
              <a:lnSpc>
                <a:spcPct val="115000"/>
              </a:lnSpc>
              <a:spcBef>
                <a:spcPts val="1000"/>
              </a:spcBef>
              <a:spcAft>
                <a:spcPts val="1000"/>
              </a:spcAft>
              <a:buSzPts val="1400"/>
              <a:buChar char="•"/>
              <a:defRPr i="0" u="none" strike="noStrike" cap="none">
                <a:solidFill>
                  <a:schemeClr val="lt1"/>
                </a:solidFill>
              </a:defRPr>
            </a:lvl9pPr>
          </a:lstStyle>
          <a:p>
            <a:endParaRPr/>
          </a:p>
        </p:txBody>
      </p:sp>
      <p:sp>
        <p:nvSpPr>
          <p:cNvPr id="362" name="Google Shape;362;p49"/>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363"/>
        <p:cNvGrpSpPr/>
        <p:nvPr/>
      </p:nvGrpSpPr>
      <p:grpSpPr>
        <a:xfrm>
          <a:off x="0" y="0"/>
          <a:ext cx="0" cy="0"/>
          <a:chOff x="0" y="0"/>
          <a:chExt cx="0" cy="0"/>
        </a:xfrm>
      </p:grpSpPr>
      <p:sp>
        <p:nvSpPr>
          <p:cNvPr id="364" name="Google Shape;364;p50"/>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sp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65" name="Google Shape;365;p50"/>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366" name="Google Shape;366;p50"/>
          <p:cNvGrpSpPr/>
          <p:nvPr/>
        </p:nvGrpSpPr>
        <p:grpSpPr>
          <a:xfrm>
            <a:off x="0" y="0"/>
            <a:ext cx="9142050" cy="5143575"/>
            <a:chOff x="0" y="0"/>
            <a:chExt cx="12189400" cy="6858100"/>
          </a:xfrm>
        </p:grpSpPr>
        <p:cxnSp>
          <p:nvCxnSpPr>
            <p:cNvPr id="367" name="Google Shape;367;p50"/>
            <p:cNvCxnSpPr/>
            <p:nvPr/>
          </p:nvCxnSpPr>
          <p:spPr>
            <a:xfrm>
              <a:off x="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368" name="Google Shape;368;p50"/>
            <p:cNvCxnSpPr/>
            <p:nvPr/>
          </p:nvCxnSpPr>
          <p:spPr>
            <a:xfrm>
              <a:off x="6096000" y="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369" name="Google Shape;369;p50"/>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370" name="Google Shape;370;p50"/>
            <p:cNvCxnSpPr/>
            <p:nvPr/>
          </p:nvCxnSpPr>
          <p:spPr>
            <a:xfrm>
              <a:off x="6096000" y="534670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grpSp>
      <p:sp>
        <p:nvSpPr>
          <p:cNvPr id="371" name="Google Shape;371;p50"/>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202</a:t>
            </a:r>
            <a:r>
              <a:rPr lang="en" sz="600">
                <a:solidFill>
                  <a:schemeClr val="lt1"/>
                </a:solidFill>
              </a:rPr>
              <a:t>1</a:t>
            </a:r>
            <a:r>
              <a:rPr lang="en" sz="600" b="0" i="0" u="none" strike="noStrike" cap="none">
                <a:solidFill>
                  <a:schemeClr val="lt1"/>
                </a:solidFill>
                <a:latin typeface="Arial"/>
                <a:ea typeface="Arial"/>
                <a:cs typeface="Arial"/>
                <a:sym typeface="Arial"/>
              </a:rPr>
              <a:t> Snowflake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ulti-use layout w/ Dotted Arrows 2">
  <p:cSld name="Multi-use layout_1_1_1_2">
    <p:spTree>
      <p:nvGrpSpPr>
        <p:cNvPr id="1" name="Shape 372"/>
        <p:cNvGrpSpPr/>
        <p:nvPr/>
      </p:nvGrpSpPr>
      <p:grpSpPr>
        <a:xfrm>
          <a:off x="0" y="0"/>
          <a:ext cx="0" cy="0"/>
          <a:chOff x="0" y="0"/>
          <a:chExt cx="0" cy="0"/>
        </a:xfrm>
      </p:grpSpPr>
      <p:pic>
        <p:nvPicPr>
          <p:cNvPr id="373" name="Google Shape;373;p51"/>
          <p:cNvPicPr preferRelativeResize="0"/>
          <p:nvPr/>
        </p:nvPicPr>
        <p:blipFill rotWithShape="1">
          <a:blip r:embed="rId2">
            <a:alphaModFix/>
          </a:blip>
          <a:srcRect l="22839"/>
          <a:stretch/>
        </p:blipFill>
        <p:spPr>
          <a:xfrm flipH="1">
            <a:off x="7782375" y="2935675"/>
            <a:ext cx="1368150" cy="1931223"/>
          </a:xfrm>
          <a:prstGeom prst="rect">
            <a:avLst/>
          </a:prstGeom>
          <a:noFill/>
          <a:ln>
            <a:noFill/>
          </a:ln>
        </p:spPr>
      </p:pic>
      <p:sp>
        <p:nvSpPr>
          <p:cNvPr id="374" name="Google Shape;374;p51"/>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
        <p:nvSpPr>
          <p:cNvPr id="375" name="Google Shape;375;p51"/>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376" name="Google Shape;376;p51"/>
          <p:cNvSpPr txBox="1">
            <a:spLocks noGrp="1"/>
          </p:cNvSpPr>
          <p:nvPr>
            <p:ph type="title"/>
          </p:nvPr>
        </p:nvSpPr>
        <p:spPr>
          <a:xfrm>
            <a:off x="367897" y="228600"/>
            <a:ext cx="8344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a:endParaRPr/>
          </a:p>
        </p:txBody>
      </p:sp>
      <p:sp>
        <p:nvSpPr>
          <p:cNvPr id="377" name="Google Shape;377;p51"/>
          <p:cNvSpPr txBox="1">
            <a:spLocks noGrp="1"/>
          </p:cNvSpPr>
          <p:nvPr>
            <p:ph type="subTitle" idx="1"/>
          </p:nvPr>
        </p:nvSpPr>
        <p:spPr>
          <a:xfrm>
            <a:off x="365760" y="655285"/>
            <a:ext cx="8344800" cy="365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a:endParaRPr/>
          </a:p>
        </p:txBody>
      </p:sp>
      <p:sp>
        <p:nvSpPr>
          <p:cNvPr id="378" name="Google Shape;378;p51"/>
          <p:cNvSpPr txBox="1"/>
          <p:nvPr/>
        </p:nvSpPr>
        <p:spPr>
          <a:xfrm>
            <a:off x="2883200" y="1953900"/>
            <a:ext cx="26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9" name="Google Shape;379;p51"/>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202</a:t>
            </a:r>
            <a:r>
              <a:rPr lang="en" sz="600">
                <a:solidFill>
                  <a:srgbClr val="929292"/>
                </a:solidFill>
              </a:rPr>
              <a:t>3</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80" name="Google Shape;380;p51"/>
          <p:cNvSpPr/>
          <p:nvPr/>
        </p:nvSpPr>
        <p:spPr>
          <a:xfrm>
            <a:off x="0" y="343500"/>
            <a:ext cx="1371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381"/>
        <p:cNvGrpSpPr/>
        <p:nvPr/>
      </p:nvGrpSpPr>
      <p:grpSpPr>
        <a:xfrm>
          <a:off x="0" y="0"/>
          <a:ext cx="0" cy="0"/>
          <a:chOff x="0" y="0"/>
          <a:chExt cx="0" cy="0"/>
        </a:xfrm>
      </p:grpSpPr>
      <p:sp>
        <p:nvSpPr>
          <p:cNvPr id="382" name="Google Shape;382;p52"/>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202</a:t>
            </a:r>
            <a:r>
              <a:rPr lang="en" sz="600">
                <a:solidFill>
                  <a:srgbClr val="929292"/>
                </a:solidFill>
              </a:rPr>
              <a:t>1</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83" name="Google Shape;383;p52"/>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84" name="Google Shape;384;p52"/>
          <p:cNvSpPr/>
          <p:nvPr/>
        </p:nvSpPr>
        <p:spPr>
          <a:xfrm>
            <a:off x="345195" y="4878329"/>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ulti-use layout 1">
  <p:cSld name="Multi-use layout_3">
    <p:spTree>
      <p:nvGrpSpPr>
        <p:cNvPr id="1" name="Shape 385"/>
        <p:cNvGrpSpPr/>
        <p:nvPr/>
      </p:nvGrpSpPr>
      <p:grpSpPr>
        <a:xfrm>
          <a:off x="0" y="0"/>
          <a:ext cx="0" cy="0"/>
          <a:chOff x="0" y="0"/>
          <a:chExt cx="0" cy="0"/>
        </a:xfrm>
      </p:grpSpPr>
      <p:sp>
        <p:nvSpPr>
          <p:cNvPr id="386" name="Google Shape;386;p53"/>
          <p:cNvSpPr txBox="1">
            <a:spLocks noGrp="1"/>
          </p:cNvSpPr>
          <p:nvPr>
            <p:ph type="body" idx="1"/>
          </p:nvPr>
        </p:nvSpPr>
        <p:spPr>
          <a:xfrm>
            <a:off x="345196" y="228600"/>
            <a:ext cx="8453700" cy="685800"/>
          </a:xfrm>
          <a:prstGeom prst="rect">
            <a:avLst/>
          </a:prstGeom>
          <a:noFill/>
          <a:ln>
            <a:noFill/>
          </a:ln>
        </p:spPr>
        <p:txBody>
          <a:bodyPr spcFirstLastPara="1" wrap="square" lIns="91425" tIns="45700" rIns="91425" bIns="45700" anchor="t" anchorCtr="0">
            <a:noAutofit/>
          </a:bodyPr>
          <a:lstStyle>
            <a:lvl1pPr marL="457200" lvl="0" indent="-228600" algn="ctr" rtl="0">
              <a:lnSpc>
                <a:spcPct val="80000"/>
              </a:lnSpc>
              <a:spcBef>
                <a:spcPts val="0"/>
              </a:spcBef>
              <a:spcAft>
                <a:spcPts val="0"/>
              </a:spcAft>
              <a:buClr>
                <a:schemeClr val="dk1"/>
              </a:buClr>
              <a:buSzPts val="2700"/>
              <a:buNone/>
              <a:defRPr sz="2700" b="1" i="0" cap="none">
                <a:latin typeface="Arial"/>
                <a:ea typeface="Arial"/>
                <a:cs typeface="Arial"/>
                <a:sym typeface="Arial"/>
              </a:defRPr>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1000"/>
              </a:spcAft>
              <a:buClr>
                <a:schemeClr val="dk1"/>
              </a:buClr>
              <a:buSzPts val="1800"/>
              <a:buChar char="•"/>
              <a:defRPr/>
            </a:lvl9pPr>
          </a:lstStyle>
          <a:p>
            <a:endParaRPr/>
          </a:p>
        </p:txBody>
      </p:sp>
      <p:sp>
        <p:nvSpPr>
          <p:cNvPr id="387" name="Google Shape;387;p53"/>
          <p:cNvSpPr txBox="1">
            <a:spLocks noGrp="1"/>
          </p:cNvSpPr>
          <p:nvPr>
            <p:ph type="body" idx="2"/>
          </p:nvPr>
        </p:nvSpPr>
        <p:spPr>
          <a:xfrm>
            <a:off x="345196" y="592574"/>
            <a:ext cx="84537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1000"/>
              </a:spcAft>
              <a:buClr>
                <a:schemeClr val="dk1"/>
              </a:buClr>
              <a:buSzPts val="1800"/>
              <a:buChar char="•"/>
              <a:defRPr/>
            </a:lvl9pPr>
          </a:lstStyle>
          <a:p>
            <a:endParaRPr/>
          </a:p>
        </p:txBody>
      </p:sp>
      <p:sp>
        <p:nvSpPr>
          <p:cNvPr id="388" name="Google Shape;388;p53"/>
          <p:cNvSpPr/>
          <p:nvPr/>
        </p:nvSpPr>
        <p:spPr>
          <a:xfrm>
            <a:off x="557784"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2022</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89" name="Google Shape;389;p53"/>
          <p:cNvSpPr txBox="1">
            <a:spLocks noGrp="1"/>
          </p:cNvSpPr>
          <p:nvPr>
            <p:ph type="sldNum" idx="12"/>
          </p:nvPr>
        </p:nvSpPr>
        <p:spPr>
          <a:xfrm>
            <a:off x="8325201" y="4898914"/>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90" name="Google Shape;390;p53"/>
          <p:cNvSpPr/>
          <p:nvPr/>
        </p:nvSpPr>
        <p:spPr>
          <a:xfrm>
            <a:off x="345195" y="4878329"/>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391"/>
        <p:cNvGrpSpPr/>
        <p:nvPr/>
      </p:nvGrpSpPr>
      <p:grpSpPr>
        <a:xfrm>
          <a:off x="0" y="0"/>
          <a:ext cx="0" cy="0"/>
          <a:chOff x="0" y="0"/>
          <a:chExt cx="0" cy="0"/>
        </a:xfrm>
      </p:grpSpPr>
      <p:sp>
        <p:nvSpPr>
          <p:cNvPr id="392" name="Google Shape;392;p54"/>
          <p:cNvSpPr txBox="1">
            <a:spLocks noGrp="1"/>
          </p:cNvSpPr>
          <p:nvPr>
            <p:ph type="body" idx="1"/>
          </p:nvPr>
        </p:nvSpPr>
        <p:spPr>
          <a:xfrm>
            <a:off x="288036" y="384572"/>
            <a:ext cx="8572500" cy="541800"/>
          </a:xfrm>
          <a:prstGeom prst="rect">
            <a:avLst/>
          </a:prstGeom>
          <a:noFill/>
          <a:ln>
            <a:noFill/>
          </a:ln>
        </p:spPr>
        <p:txBody>
          <a:bodyPr spcFirstLastPara="1" wrap="square" lIns="91425" tIns="45700" rIns="91425" bIns="45700" anchor="b" anchorCtr="0">
            <a:spAutoFit/>
          </a:bodyPr>
          <a:lstStyle>
            <a:lvl1pPr marL="457200" lvl="0" indent="-228600" algn="ctr" rtl="0">
              <a:lnSpc>
                <a:spcPct val="90000"/>
              </a:lnSpc>
              <a:spcBef>
                <a:spcPts val="750"/>
              </a:spcBef>
              <a:spcAft>
                <a:spcPts val="0"/>
              </a:spcAft>
              <a:buClr>
                <a:schemeClr val="dk1"/>
              </a:buClr>
              <a:buSzPts val="2700"/>
              <a:buNone/>
              <a:defRPr sz="2700" b="1" i="0" cap="none">
                <a:latin typeface="Arial"/>
                <a:ea typeface="Arial"/>
                <a:cs typeface="Arial"/>
                <a:sym typeface="Arial"/>
              </a:defRPr>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1000"/>
              </a:spcAft>
              <a:buClr>
                <a:schemeClr val="dk1"/>
              </a:buClr>
              <a:buSzPts val="1800"/>
              <a:buChar char="•"/>
              <a:defRPr/>
            </a:lvl9pPr>
          </a:lstStyle>
          <a:p>
            <a:endParaRPr/>
          </a:p>
        </p:txBody>
      </p:sp>
      <p:sp>
        <p:nvSpPr>
          <p:cNvPr id="393" name="Google Shape;393;p54"/>
          <p:cNvSpPr txBox="1">
            <a:spLocks noGrp="1"/>
          </p:cNvSpPr>
          <p:nvPr>
            <p:ph type="sldNum" idx="12"/>
          </p:nvPr>
        </p:nvSpPr>
        <p:spPr>
          <a:xfrm>
            <a:off x="8657902" y="4755220"/>
            <a:ext cx="257100" cy="184800"/>
          </a:xfrm>
          <a:prstGeom prst="rect">
            <a:avLst/>
          </a:prstGeom>
          <a:noFill/>
          <a:ln>
            <a:noFill/>
          </a:ln>
        </p:spPr>
        <p:txBody>
          <a:bodyPr spcFirstLastPara="1" wrap="square" lIns="91425" tIns="45700" rIns="91425" bIns="45700" anchor="b" anchorCtr="0">
            <a:spAutoFit/>
          </a:bodyPr>
          <a:lstStyle>
            <a:lvl1pPr marL="0" marR="0" lvl="0" indent="0" algn="r" rtl="0">
              <a:spcBef>
                <a:spcPts val="0"/>
              </a:spcBef>
              <a:buNone/>
              <a:defRPr sz="600" b="0" i="0">
                <a:solidFill>
                  <a:schemeClr val="lt1"/>
                </a:solidFill>
                <a:latin typeface="Arial"/>
                <a:ea typeface="Arial"/>
                <a:cs typeface="Arial"/>
                <a:sym typeface="Arial"/>
              </a:defRPr>
            </a:lvl1pPr>
            <a:lvl2pPr marL="0" marR="0" lvl="1" indent="0" algn="r" rtl="0">
              <a:spcBef>
                <a:spcPts val="0"/>
              </a:spcBef>
              <a:buNone/>
              <a:defRPr sz="600" b="0" i="0">
                <a:solidFill>
                  <a:schemeClr val="lt1"/>
                </a:solidFill>
                <a:latin typeface="Arial"/>
                <a:ea typeface="Arial"/>
                <a:cs typeface="Arial"/>
                <a:sym typeface="Arial"/>
              </a:defRPr>
            </a:lvl2pPr>
            <a:lvl3pPr marL="0" marR="0" lvl="2" indent="0" algn="r" rtl="0">
              <a:spcBef>
                <a:spcPts val="0"/>
              </a:spcBef>
              <a:buNone/>
              <a:defRPr sz="600" b="0" i="0">
                <a:solidFill>
                  <a:schemeClr val="lt1"/>
                </a:solidFill>
                <a:latin typeface="Arial"/>
                <a:ea typeface="Arial"/>
                <a:cs typeface="Arial"/>
                <a:sym typeface="Arial"/>
              </a:defRPr>
            </a:lvl3pPr>
            <a:lvl4pPr marL="0" marR="0" lvl="3" indent="0" algn="r" rtl="0">
              <a:spcBef>
                <a:spcPts val="0"/>
              </a:spcBef>
              <a:buNone/>
              <a:defRPr sz="600" b="0" i="0">
                <a:solidFill>
                  <a:schemeClr val="lt1"/>
                </a:solidFill>
                <a:latin typeface="Arial"/>
                <a:ea typeface="Arial"/>
                <a:cs typeface="Arial"/>
                <a:sym typeface="Arial"/>
              </a:defRPr>
            </a:lvl4pPr>
            <a:lvl5pPr marL="0" marR="0" lvl="4" indent="0" algn="r" rtl="0">
              <a:spcBef>
                <a:spcPts val="0"/>
              </a:spcBef>
              <a:buNone/>
              <a:defRPr sz="600" b="0" i="0">
                <a:solidFill>
                  <a:schemeClr val="lt1"/>
                </a:solidFill>
                <a:latin typeface="Arial"/>
                <a:ea typeface="Arial"/>
                <a:cs typeface="Arial"/>
                <a:sym typeface="Arial"/>
              </a:defRPr>
            </a:lvl5pPr>
            <a:lvl6pPr marL="0" marR="0" lvl="5" indent="0" algn="r" rtl="0">
              <a:spcBef>
                <a:spcPts val="0"/>
              </a:spcBef>
              <a:buNone/>
              <a:defRPr sz="600" b="0" i="0">
                <a:solidFill>
                  <a:schemeClr val="lt1"/>
                </a:solidFill>
                <a:latin typeface="Arial"/>
                <a:ea typeface="Arial"/>
                <a:cs typeface="Arial"/>
                <a:sym typeface="Arial"/>
              </a:defRPr>
            </a:lvl6pPr>
            <a:lvl7pPr marL="0" marR="0" lvl="6" indent="0" algn="r" rtl="0">
              <a:spcBef>
                <a:spcPts val="0"/>
              </a:spcBef>
              <a:buNone/>
              <a:defRPr sz="600" b="0" i="0">
                <a:solidFill>
                  <a:schemeClr val="lt1"/>
                </a:solidFill>
                <a:latin typeface="Arial"/>
                <a:ea typeface="Arial"/>
                <a:cs typeface="Arial"/>
                <a:sym typeface="Arial"/>
              </a:defRPr>
            </a:lvl7pPr>
            <a:lvl8pPr marL="0" marR="0" lvl="7" indent="0" algn="r" rtl="0">
              <a:spcBef>
                <a:spcPts val="0"/>
              </a:spcBef>
              <a:buNone/>
              <a:defRPr sz="600" b="0" i="0">
                <a:solidFill>
                  <a:schemeClr val="lt1"/>
                </a:solidFill>
                <a:latin typeface="Arial"/>
                <a:ea typeface="Arial"/>
                <a:cs typeface="Arial"/>
                <a:sym typeface="Arial"/>
              </a:defRPr>
            </a:lvl8pPr>
            <a:lvl9pPr marL="0" marR="0" lvl="8" indent="0" algn="r" rtl="0">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94" name="Google Shape;394;p54"/>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95" name="Google Shape;395;p54"/>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a:t>
            </a:r>
            <a:r>
              <a:rPr lang="en" sz="600">
                <a:solidFill>
                  <a:srgbClr val="929292"/>
                </a:solidFill>
              </a:rPr>
              <a:t>22</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96" name="Google Shape;396;p54"/>
          <p:cNvSpPr/>
          <p:nvPr/>
        </p:nvSpPr>
        <p:spPr>
          <a:xfrm>
            <a:off x="345195" y="4878329"/>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262626"/>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genda 1">
  <p:cSld name="Agenda_2">
    <p:spTree>
      <p:nvGrpSpPr>
        <p:cNvPr id="1" name="Shape 397"/>
        <p:cNvGrpSpPr/>
        <p:nvPr/>
      </p:nvGrpSpPr>
      <p:grpSpPr>
        <a:xfrm>
          <a:off x="0" y="0"/>
          <a:ext cx="0" cy="0"/>
          <a:chOff x="0" y="0"/>
          <a:chExt cx="0" cy="0"/>
        </a:xfrm>
      </p:grpSpPr>
      <p:sp>
        <p:nvSpPr>
          <p:cNvPr id="398" name="Google Shape;398;p55"/>
          <p:cNvSpPr/>
          <p:nvPr/>
        </p:nvSpPr>
        <p:spPr>
          <a:xfrm>
            <a:off x="5636772" y="1691680"/>
            <a:ext cx="3507229" cy="3451820"/>
          </a:xfrm>
          <a:custGeom>
            <a:avLst/>
            <a:gdLst/>
            <a:ahLst/>
            <a:cxnLst/>
            <a:rect l="l" t="t" r="r" b="b"/>
            <a:pathLst>
              <a:path w="4676305" h="4602426" extrusionOk="0">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99" name="Google Shape;399;p55"/>
          <p:cNvSpPr/>
          <p:nvPr/>
        </p:nvSpPr>
        <p:spPr>
          <a:xfrm flipH="1">
            <a:off x="0" y="68580"/>
            <a:ext cx="3148378" cy="4651534"/>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471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400" name="Google Shape;400;p55"/>
          <p:cNvSpPr/>
          <p:nvPr/>
        </p:nvSpPr>
        <p:spPr>
          <a:xfrm>
            <a:off x="6824193" y="1"/>
            <a:ext cx="2319807" cy="2285290"/>
          </a:xfrm>
          <a:custGeom>
            <a:avLst/>
            <a:gdLst/>
            <a:ahLst/>
            <a:cxnLst/>
            <a:rect l="l" t="t" r="r" b="b"/>
            <a:pathLst>
              <a:path w="3093076" h="3047053" extrusionOk="0">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401" name="Google Shape;401;p55"/>
          <p:cNvSpPr txBox="1">
            <a:spLocks noGrp="1"/>
          </p:cNvSpPr>
          <p:nvPr>
            <p:ph type="body" idx="1"/>
          </p:nvPr>
        </p:nvSpPr>
        <p:spPr>
          <a:xfrm>
            <a:off x="274320" y="231569"/>
            <a:ext cx="8595300" cy="685800"/>
          </a:xfrm>
          <a:prstGeom prst="rect">
            <a:avLst/>
          </a:prstGeom>
          <a:noFill/>
          <a:ln>
            <a:noFill/>
          </a:ln>
        </p:spPr>
        <p:txBody>
          <a:bodyPr spcFirstLastPara="1" wrap="square" lIns="91425" tIns="45700" rIns="91425" bIns="45700" anchor="t" anchorCtr="0">
            <a:spAutoFit/>
          </a:bodyPr>
          <a:lstStyle>
            <a:lvl1pPr marL="457200" lvl="0" indent="-228600" algn="ctr" rtl="0">
              <a:lnSpc>
                <a:spcPct val="80000"/>
              </a:lnSpc>
              <a:spcBef>
                <a:spcPts val="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1000"/>
              </a:spcBef>
              <a:spcAft>
                <a:spcPts val="0"/>
              </a:spcAft>
              <a:buClr>
                <a:schemeClr val="dk1"/>
              </a:buClr>
              <a:buSzPts val="1800"/>
              <a:buChar char="•"/>
              <a:defRPr/>
            </a:lvl2pPr>
            <a:lvl3pPr marL="1371600" lvl="2" indent="-342900" algn="l" rtl="0">
              <a:lnSpc>
                <a:spcPct val="9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000"/>
              </a:spcBef>
              <a:spcAft>
                <a:spcPts val="0"/>
              </a:spcAft>
              <a:buClr>
                <a:schemeClr val="dk1"/>
              </a:buClr>
              <a:buSzPts val="1800"/>
              <a:buChar char="•"/>
              <a:defRPr/>
            </a:lvl5pPr>
            <a:lvl6pPr marL="2743200" lvl="5" indent="-342900" algn="l" rtl="0">
              <a:lnSpc>
                <a:spcPct val="90000"/>
              </a:lnSpc>
              <a:spcBef>
                <a:spcPts val="1000"/>
              </a:spcBef>
              <a:spcAft>
                <a:spcPts val="0"/>
              </a:spcAft>
              <a:buClr>
                <a:schemeClr val="dk1"/>
              </a:buClr>
              <a:buSzPts val="1800"/>
              <a:buChar char="•"/>
              <a:defRPr/>
            </a:lvl6pPr>
            <a:lvl7pPr marL="3200400" lvl="6" indent="-342900" algn="l" rtl="0">
              <a:lnSpc>
                <a:spcPct val="90000"/>
              </a:lnSpc>
              <a:spcBef>
                <a:spcPts val="1000"/>
              </a:spcBef>
              <a:spcAft>
                <a:spcPts val="0"/>
              </a:spcAft>
              <a:buClr>
                <a:schemeClr val="dk1"/>
              </a:buClr>
              <a:buSzPts val="1800"/>
              <a:buChar char="•"/>
              <a:defRPr/>
            </a:lvl7pPr>
            <a:lvl8pPr marL="3657600" lvl="7" indent="-342900" algn="l" rtl="0">
              <a:lnSpc>
                <a:spcPct val="90000"/>
              </a:lnSpc>
              <a:spcBef>
                <a:spcPts val="1000"/>
              </a:spcBef>
              <a:spcAft>
                <a:spcPts val="0"/>
              </a:spcAft>
              <a:buClr>
                <a:schemeClr val="dk1"/>
              </a:buClr>
              <a:buSzPts val="1800"/>
              <a:buChar char="•"/>
              <a:defRPr/>
            </a:lvl8pPr>
            <a:lvl9pPr marL="4114800" lvl="8" indent="-342900" algn="l" rtl="0">
              <a:lnSpc>
                <a:spcPct val="90000"/>
              </a:lnSpc>
              <a:spcBef>
                <a:spcPts val="1000"/>
              </a:spcBef>
              <a:spcAft>
                <a:spcPts val="1000"/>
              </a:spcAft>
              <a:buClr>
                <a:schemeClr val="dk1"/>
              </a:buClr>
              <a:buSzPts val="1800"/>
              <a:buChar char="•"/>
              <a:defRPr/>
            </a:lvl9pPr>
          </a:lstStyle>
          <a:p>
            <a:endParaRPr/>
          </a:p>
        </p:txBody>
      </p:sp>
      <p:sp>
        <p:nvSpPr>
          <p:cNvPr id="402" name="Google Shape;402;p55"/>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2022</a:t>
            </a:r>
            <a:r>
              <a:rPr lang="en"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03" name="Google Shape;403;p55"/>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04" name="Google Shape;404;p55"/>
          <p:cNvSpPr/>
          <p:nvPr/>
        </p:nvSpPr>
        <p:spPr>
          <a:xfrm>
            <a:off x="345195" y="4878329"/>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5"/>
        <p:cNvGrpSpPr/>
        <p:nvPr/>
      </p:nvGrpSpPr>
      <p:grpSpPr>
        <a:xfrm>
          <a:off x="0" y="0"/>
          <a:ext cx="0" cy="0"/>
          <a:chOff x="0" y="0"/>
          <a:chExt cx="0" cy="0"/>
        </a:xfrm>
      </p:grpSpPr>
      <p:sp>
        <p:nvSpPr>
          <p:cNvPr id="406" name="Google Shape;406;p5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spAutoFit/>
          </a:bodyPr>
          <a:lstStyle>
            <a:lvl1pPr lvl="0" algn="ctr" rtl="0">
              <a:spcBef>
                <a:spcPts val="0"/>
              </a:spcBef>
              <a:spcAft>
                <a:spcPts val="0"/>
              </a:spcAft>
              <a:buSzPts val="12000"/>
              <a:buNone/>
              <a:defRPr sz="12000"/>
            </a:lvl1pPr>
            <a:lvl2pPr lvl="1" algn="ctr" rtl="0">
              <a:spcBef>
                <a:spcPts val="1000"/>
              </a:spcBef>
              <a:spcAft>
                <a:spcPts val="0"/>
              </a:spcAft>
              <a:buSzPts val="12000"/>
              <a:buNone/>
              <a:defRPr sz="12000"/>
            </a:lvl2pPr>
            <a:lvl3pPr lvl="2" algn="ctr" rtl="0">
              <a:spcBef>
                <a:spcPts val="1000"/>
              </a:spcBef>
              <a:spcAft>
                <a:spcPts val="0"/>
              </a:spcAft>
              <a:buSzPts val="12000"/>
              <a:buNone/>
              <a:defRPr sz="12000"/>
            </a:lvl3pPr>
            <a:lvl4pPr lvl="3" algn="ctr" rtl="0">
              <a:spcBef>
                <a:spcPts val="1000"/>
              </a:spcBef>
              <a:spcAft>
                <a:spcPts val="0"/>
              </a:spcAft>
              <a:buSzPts val="12000"/>
              <a:buNone/>
              <a:defRPr sz="12000"/>
            </a:lvl4pPr>
            <a:lvl5pPr lvl="4" algn="ctr" rtl="0">
              <a:spcBef>
                <a:spcPts val="1000"/>
              </a:spcBef>
              <a:spcAft>
                <a:spcPts val="0"/>
              </a:spcAft>
              <a:buSzPts val="12000"/>
              <a:buNone/>
              <a:defRPr sz="12000"/>
            </a:lvl5pPr>
            <a:lvl6pPr lvl="5" algn="ctr" rtl="0">
              <a:spcBef>
                <a:spcPts val="1000"/>
              </a:spcBef>
              <a:spcAft>
                <a:spcPts val="0"/>
              </a:spcAft>
              <a:buSzPts val="12000"/>
              <a:buNone/>
              <a:defRPr sz="12000"/>
            </a:lvl6pPr>
            <a:lvl7pPr lvl="6" algn="ctr" rtl="0">
              <a:spcBef>
                <a:spcPts val="1000"/>
              </a:spcBef>
              <a:spcAft>
                <a:spcPts val="0"/>
              </a:spcAft>
              <a:buSzPts val="12000"/>
              <a:buNone/>
              <a:defRPr sz="12000"/>
            </a:lvl7pPr>
            <a:lvl8pPr lvl="7" algn="ctr" rtl="0">
              <a:spcBef>
                <a:spcPts val="1000"/>
              </a:spcBef>
              <a:spcAft>
                <a:spcPts val="0"/>
              </a:spcAft>
              <a:buSzPts val="12000"/>
              <a:buNone/>
              <a:defRPr sz="12000"/>
            </a:lvl8pPr>
            <a:lvl9pPr lvl="8" algn="ctr" rtl="0">
              <a:spcBef>
                <a:spcPts val="1000"/>
              </a:spcBef>
              <a:spcAft>
                <a:spcPts val="1000"/>
              </a:spcAft>
              <a:buSzPts val="12000"/>
              <a:buNone/>
              <a:defRPr sz="12000"/>
            </a:lvl9pPr>
          </a:lstStyle>
          <a:p>
            <a:r>
              <a:t>xx%</a:t>
            </a:r>
          </a:p>
        </p:txBody>
      </p:sp>
      <p:sp>
        <p:nvSpPr>
          <p:cNvPr id="407" name="Google Shape;407;p5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spAutoFit/>
          </a:bodyPr>
          <a:lstStyle>
            <a:lvl1pPr marL="457200" lvl="0" indent="-342900" algn="ctr" rtl="0">
              <a:spcBef>
                <a:spcPts val="0"/>
              </a:spcBef>
              <a:spcAft>
                <a:spcPts val="0"/>
              </a:spcAft>
              <a:buSzPts val="1800"/>
              <a:buChar char="•"/>
              <a:defRPr/>
            </a:lvl1pPr>
            <a:lvl2pPr marL="914400" lvl="1" indent="-342900" algn="ctr" rtl="0">
              <a:spcBef>
                <a:spcPts val="1000"/>
              </a:spcBef>
              <a:spcAft>
                <a:spcPts val="0"/>
              </a:spcAft>
              <a:buSzPts val="1800"/>
              <a:buChar char="•"/>
              <a:defRPr/>
            </a:lvl2pPr>
            <a:lvl3pPr marL="1371600" lvl="2" indent="-317500" algn="ctr" rtl="0">
              <a:spcBef>
                <a:spcPts val="1000"/>
              </a:spcBef>
              <a:spcAft>
                <a:spcPts val="0"/>
              </a:spcAft>
              <a:buSzPts val="1400"/>
              <a:buChar char="•"/>
              <a:defRPr/>
            </a:lvl3pPr>
            <a:lvl4pPr marL="1828800" lvl="3" indent="-317500" algn="ctr" rtl="0">
              <a:spcBef>
                <a:spcPts val="1000"/>
              </a:spcBef>
              <a:spcAft>
                <a:spcPts val="0"/>
              </a:spcAft>
              <a:buSzPts val="1400"/>
              <a:buChar char="•"/>
              <a:defRPr/>
            </a:lvl4pPr>
            <a:lvl5pPr marL="2286000" lvl="4" indent="-317500" algn="ctr" rtl="0">
              <a:spcBef>
                <a:spcPts val="1000"/>
              </a:spcBef>
              <a:spcAft>
                <a:spcPts val="0"/>
              </a:spcAft>
              <a:buSzPts val="1400"/>
              <a:buChar char="•"/>
              <a:defRPr/>
            </a:lvl5pPr>
            <a:lvl6pPr marL="2743200" lvl="5" indent="-317500" algn="ctr" rtl="0">
              <a:spcBef>
                <a:spcPts val="1000"/>
              </a:spcBef>
              <a:spcAft>
                <a:spcPts val="0"/>
              </a:spcAft>
              <a:buSzPts val="1400"/>
              <a:buChar char="•"/>
              <a:defRPr/>
            </a:lvl6pPr>
            <a:lvl7pPr marL="3200400" lvl="6" indent="-317500" algn="ctr" rtl="0">
              <a:spcBef>
                <a:spcPts val="1000"/>
              </a:spcBef>
              <a:spcAft>
                <a:spcPts val="0"/>
              </a:spcAft>
              <a:buSzPts val="1400"/>
              <a:buChar char="•"/>
              <a:defRPr/>
            </a:lvl7pPr>
            <a:lvl8pPr marL="3657600" lvl="7" indent="-317500" algn="ctr" rtl="0">
              <a:spcBef>
                <a:spcPts val="1000"/>
              </a:spcBef>
              <a:spcAft>
                <a:spcPts val="0"/>
              </a:spcAft>
              <a:buSzPts val="1400"/>
              <a:buChar char="•"/>
              <a:defRPr/>
            </a:lvl8pPr>
            <a:lvl9pPr marL="4114800" lvl="8" indent="-317500" algn="ctr" rtl="0">
              <a:spcBef>
                <a:spcPts val="1000"/>
              </a:spcBef>
              <a:spcAft>
                <a:spcPts val="1000"/>
              </a:spcAft>
              <a:buSzPts val="1400"/>
              <a:buChar char="•"/>
              <a:defRPr/>
            </a:lvl9pPr>
          </a:lstStyle>
          <a:p>
            <a:endParaRPr/>
          </a:p>
        </p:txBody>
      </p:sp>
      <p:sp>
        <p:nvSpPr>
          <p:cNvPr id="408" name="Google Shape;408;p56"/>
          <p:cNvSpPr txBox="1">
            <a:spLocks noGrp="1"/>
          </p:cNvSpPr>
          <p:nvPr>
            <p:ph type="sldNum" idx="12"/>
          </p:nvPr>
        </p:nvSpPr>
        <p:spPr>
          <a:xfrm>
            <a:off x="8472458" y="4663217"/>
            <a:ext cx="548700" cy="92400"/>
          </a:xfrm>
          <a:prstGeom prst="rect">
            <a:avLst/>
          </a:prstGeom>
        </p:spPr>
        <p:txBody>
          <a:bodyPr spcFirstLastPara="1" wrap="square" lIns="0" tIns="0" rIns="0" bIns="0" anchor="b"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ulti-use layout_4">
  <p:cSld name="Multi-use layout_4">
    <p:spTree>
      <p:nvGrpSpPr>
        <p:cNvPr id="1" name="Shape 40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66550" y="228600"/>
            <a:ext cx="8320200" cy="685800"/>
          </a:xfrm>
          <a:prstGeom prst="rect">
            <a:avLst/>
          </a:prstGeom>
          <a:noFill/>
          <a:ln>
            <a:noFill/>
          </a:ln>
        </p:spPr>
        <p:txBody>
          <a:bodyPr spcFirstLastPara="1" wrap="square" lIns="91425" tIns="91425" rIns="91425" bIns="91425" anchor="t" anchorCtr="0">
            <a:spAutoFit/>
          </a:bodyPr>
          <a:lstStyle>
            <a:lvl1pPr marR="0" lvl="0" rtl="0">
              <a:lnSpc>
                <a:spcPct val="105000"/>
              </a:lnSpc>
              <a:spcBef>
                <a:spcPts val="0"/>
              </a:spcBef>
              <a:spcAft>
                <a:spcPts val="0"/>
              </a:spcAft>
              <a:buClr>
                <a:schemeClr val="dk1"/>
              </a:buClr>
              <a:buSzPts val="2600"/>
              <a:buNone/>
              <a:defRPr sz="2600" b="1" i="0" u="none" strike="noStrike" cap="none">
                <a:solidFill>
                  <a:schemeClr val="dk1"/>
                </a:solidFill>
              </a:defRPr>
            </a:lvl1pPr>
            <a:lvl2pPr lvl="1" rtl="0">
              <a:lnSpc>
                <a:spcPct val="105000"/>
              </a:lnSpc>
              <a:spcBef>
                <a:spcPts val="1000"/>
              </a:spcBef>
              <a:spcAft>
                <a:spcPts val="0"/>
              </a:spcAft>
              <a:buSzPts val="1400"/>
              <a:buFont typeface="Montserrat"/>
              <a:buNone/>
              <a:defRPr sz="1800" b="1">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sz="1800" b="1">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sz="1800" b="1">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sz="1800" b="1">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sz="1800" b="1">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sz="1800" b="1">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sz="1800" b="1">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sz="1800" b="1">
                <a:latin typeface="Montserrat"/>
                <a:ea typeface="Montserrat"/>
                <a:cs typeface="Montserrat"/>
                <a:sym typeface="Montserrat"/>
              </a:defRPr>
            </a:lvl9pPr>
          </a:lstStyle>
          <a:p>
            <a:endParaRPr/>
          </a:p>
        </p:txBody>
      </p:sp>
      <p:sp>
        <p:nvSpPr>
          <p:cNvPr id="52" name="Google Shape;52;p13"/>
          <p:cNvSpPr txBox="1">
            <a:spLocks noGrp="1"/>
          </p:cNvSpPr>
          <p:nvPr>
            <p:ph type="body" idx="1"/>
          </p:nvPr>
        </p:nvSpPr>
        <p:spPr>
          <a:xfrm>
            <a:off x="365750" y="1280150"/>
            <a:ext cx="8320200" cy="3406200"/>
          </a:xfrm>
          <a:prstGeom prst="rect">
            <a:avLst/>
          </a:prstGeom>
          <a:noFill/>
          <a:ln>
            <a:noFill/>
          </a:ln>
        </p:spPr>
        <p:txBody>
          <a:bodyPr spcFirstLastPara="1" wrap="square" lIns="91425" tIns="91425" rIns="91425" bIns="91425" anchor="t" anchorCtr="0">
            <a:spAutoFit/>
          </a:bodyPr>
          <a:lstStyle>
            <a:lvl1pPr marL="457200" marR="0" lvl="0" indent="-342900" algn="l" rtl="0">
              <a:lnSpc>
                <a:spcPct val="115000"/>
              </a:lnSpc>
              <a:spcBef>
                <a:spcPts val="0"/>
              </a:spcBef>
              <a:spcAft>
                <a:spcPts val="0"/>
              </a:spcAft>
              <a:buClr>
                <a:schemeClr val="accent1"/>
              </a:buClr>
              <a:buSzPts val="1800"/>
              <a:buChar char="•"/>
              <a:defRPr sz="1800" i="0" u="none" strike="noStrike" cap="none">
                <a:solidFill>
                  <a:srgbClr val="5B5B5B"/>
                </a:solidFill>
              </a:defRPr>
            </a:lvl1pPr>
            <a:lvl2pPr marL="914400" marR="0" lvl="1" indent="-342900" algn="l" rtl="0">
              <a:lnSpc>
                <a:spcPct val="115000"/>
              </a:lnSpc>
              <a:spcBef>
                <a:spcPts val="1000"/>
              </a:spcBef>
              <a:spcAft>
                <a:spcPts val="0"/>
              </a:spcAft>
              <a:buClr>
                <a:schemeClr val="accent1"/>
              </a:buClr>
              <a:buSzPts val="1800"/>
              <a:buChar char="•"/>
              <a:defRPr sz="1800" i="0" u="none" strike="noStrike" cap="none">
                <a:solidFill>
                  <a:srgbClr val="5B5B5B"/>
                </a:solidFill>
              </a:defRPr>
            </a:lvl2pPr>
            <a:lvl3pPr marL="1371600" marR="0" lvl="2" indent="-317500" algn="l" rtl="0">
              <a:lnSpc>
                <a:spcPct val="115000"/>
              </a:lnSpc>
              <a:spcBef>
                <a:spcPts val="1000"/>
              </a:spcBef>
              <a:spcAft>
                <a:spcPts val="0"/>
              </a:spcAft>
              <a:buClr>
                <a:schemeClr val="accent1"/>
              </a:buClr>
              <a:buSzPts val="1400"/>
              <a:buChar char="•"/>
              <a:defRPr i="0" u="none" strike="noStrike" cap="none">
                <a:solidFill>
                  <a:srgbClr val="5B5B5B"/>
                </a:solidFill>
              </a:defRPr>
            </a:lvl3pPr>
            <a:lvl4pPr marL="1828800" marR="0" lvl="3" indent="-317500" algn="l" rtl="0">
              <a:lnSpc>
                <a:spcPct val="115000"/>
              </a:lnSpc>
              <a:spcBef>
                <a:spcPts val="1000"/>
              </a:spcBef>
              <a:spcAft>
                <a:spcPts val="0"/>
              </a:spcAft>
              <a:buClr>
                <a:schemeClr val="accent1"/>
              </a:buClr>
              <a:buSzPts val="1400"/>
              <a:buChar char="•"/>
              <a:defRPr i="0" u="none" strike="noStrike" cap="none">
                <a:solidFill>
                  <a:srgbClr val="5B5B5B"/>
                </a:solidFill>
              </a:defRPr>
            </a:lvl4pPr>
            <a:lvl5pPr marL="2286000" marR="0" lvl="4" indent="-317500" algn="l" rtl="0">
              <a:lnSpc>
                <a:spcPct val="115000"/>
              </a:lnSpc>
              <a:spcBef>
                <a:spcPts val="1000"/>
              </a:spcBef>
              <a:spcAft>
                <a:spcPts val="0"/>
              </a:spcAft>
              <a:buClr>
                <a:schemeClr val="accent1"/>
              </a:buClr>
              <a:buSzPts val="1400"/>
              <a:buChar char="•"/>
              <a:defRPr i="0" u="none" strike="noStrike" cap="none">
                <a:solidFill>
                  <a:srgbClr val="5B5B5B"/>
                </a:solidFill>
              </a:defRPr>
            </a:lvl5pPr>
            <a:lvl6pPr marL="2743200" marR="0" lvl="5" indent="-317500" algn="l" rtl="0">
              <a:lnSpc>
                <a:spcPct val="115000"/>
              </a:lnSpc>
              <a:spcBef>
                <a:spcPts val="1000"/>
              </a:spcBef>
              <a:spcAft>
                <a:spcPts val="0"/>
              </a:spcAft>
              <a:buClr>
                <a:schemeClr val="accent1"/>
              </a:buClr>
              <a:buSzPts val="1400"/>
              <a:buChar char="•"/>
              <a:defRPr i="0" u="none" strike="noStrike" cap="none">
                <a:solidFill>
                  <a:srgbClr val="5B5B5B"/>
                </a:solidFill>
              </a:defRPr>
            </a:lvl6pPr>
            <a:lvl7pPr marL="3200400" marR="0" lvl="6" indent="-317500" algn="l" rtl="0">
              <a:lnSpc>
                <a:spcPct val="115000"/>
              </a:lnSpc>
              <a:spcBef>
                <a:spcPts val="1000"/>
              </a:spcBef>
              <a:spcAft>
                <a:spcPts val="0"/>
              </a:spcAft>
              <a:buClr>
                <a:schemeClr val="accent1"/>
              </a:buClr>
              <a:buSzPts val="1400"/>
              <a:buChar char="•"/>
              <a:defRPr i="0" u="none" strike="noStrike" cap="none">
                <a:solidFill>
                  <a:srgbClr val="5B5B5B"/>
                </a:solidFill>
              </a:defRPr>
            </a:lvl7pPr>
            <a:lvl8pPr marL="3657600" marR="0" lvl="7" indent="-317500" algn="l" rtl="0">
              <a:lnSpc>
                <a:spcPct val="115000"/>
              </a:lnSpc>
              <a:spcBef>
                <a:spcPts val="1000"/>
              </a:spcBef>
              <a:spcAft>
                <a:spcPts val="0"/>
              </a:spcAft>
              <a:buClr>
                <a:schemeClr val="accent1"/>
              </a:buClr>
              <a:buSzPts val="1400"/>
              <a:buChar char="•"/>
              <a:defRPr i="0" u="none" strike="noStrike" cap="none">
                <a:solidFill>
                  <a:srgbClr val="5B5B5B"/>
                </a:solidFill>
              </a:defRPr>
            </a:lvl8pPr>
            <a:lvl9pPr marL="4114800" marR="0" lvl="8" indent="-317500" algn="l" rtl="0">
              <a:lnSpc>
                <a:spcPct val="115000"/>
              </a:lnSpc>
              <a:spcBef>
                <a:spcPts val="1000"/>
              </a:spcBef>
              <a:spcAft>
                <a:spcPts val="1000"/>
              </a:spcAft>
              <a:buClr>
                <a:schemeClr val="accent1"/>
              </a:buClr>
              <a:buSzPts val="1400"/>
              <a:buChar char="•"/>
              <a:defRPr i="0" u="none" strike="noStrike" cap="none">
                <a:solidFill>
                  <a:srgbClr val="5B5B5B"/>
                </a:solidFill>
              </a:defRPr>
            </a:lvl9pPr>
          </a:lstStyle>
          <a:p>
            <a:endParaRPr/>
          </a:p>
        </p:txBody>
      </p:sp>
      <p:sp>
        <p:nvSpPr>
          <p:cNvPr id="53" name="Google Shape;53;p13"/>
          <p:cNvSpPr txBox="1">
            <a:spLocks noGrp="1"/>
          </p:cNvSpPr>
          <p:nvPr>
            <p:ph type="sldNum" idx="12"/>
          </p:nvPr>
        </p:nvSpPr>
        <p:spPr>
          <a:xfrm>
            <a:off x="8229600" y="4866905"/>
            <a:ext cx="473700" cy="92400"/>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600" i="0">
                <a:solidFill>
                  <a:srgbClr val="929292"/>
                </a:solidFill>
              </a:defRPr>
            </a:lvl1pPr>
            <a:lvl2pPr marL="0" marR="0" lvl="1" indent="0" algn="r" rtl="0">
              <a:spcBef>
                <a:spcPts val="0"/>
              </a:spcBef>
              <a:buNone/>
              <a:defRPr sz="600" i="0">
                <a:solidFill>
                  <a:srgbClr val="929292"/>
                </a:solidFill>
              </a:defRPr>
            </a:lvl2pPr>
            <a:lvl3pPr marL="0" marR="0" lvl="2" indent="0" algn="r" rtl="0">
              <a:spcBef>
                <a:spcPts val="0"/>
              </a:spcBef>
              <a:buNone/>
              <a:defRPr sz="600" i="0">
                <a:solidFill>
                  <a:srgbClr val="929292"/>
                </a:solidFill>
              </a:defRPr>
            </a:lvl3pPr>
            <a:lvl4pPr marL="0" marR="0" lvl="3" indent="0" algn="r" rtl="0">
              <a:spcBef>
                <a:spcPts val="0"/>
              </a:spcBef>
              <a:buNone/>
              <a:defRPr sz="600" i="0">
                <a:solidFill>
                  <a:srgbClr val="929292"/>
                </a:solidFill>
              </a:defRPr>
            </a:lvl4pPr>
            <a:lvl5pPr marL="0" marR="0" lvl="4" indent="0" algn="r" rtl="0">
              <a:spcBef>
                <a:spcPts val="0"/>
              </a:spcBef>
              <a:buNone/>
              <a:defRPr sz="600" i="0">
                <a:solidFill>
                  <a:srgbClr val="929292"/>
                </a:solidFill>
              </a:defRPr>
            </a:lvl5pPr>
            <a:lvl6pPr marL="0" marR="0" lvl="5" indent="0" algn="r" rtl="0">
              <a:spcBef>
                <a:spcPts val="0"/>
              </a:spcBef>
              <a:buNone/>
              <a:defRPr sz="600" i="0">
                <a:solidFill>
                  <a:srgbClr val="929292"/>
                </a:solidFill>
              </a:defRPr>
            </a:lvl6pPr>
            <a:lvl7pPr marL="0" marR="0" lvl="6" indent="0" algn="r" rtl="0">
              <a:spcBef>
                <a:spcPts val="0"/>
              </a:spcBef>
              <a:buNone/>
              <a:defRPr sz="600" i="0">
                <a:solidFill>
                  <a:srgbClr val="929292"/>
                </a:solidFill>
              </a:defRPr>
            </a:lvl7pPr>
            <a:lvl8pPr marL="0" marR="0" lvl="7" indent="0" algn="r" rtl="0">
              <a:spcBef>
                <a:spcPts val="0"/>
              </a:spcBef>
              <a:buNone/>
              <a:defRPr sz="600" i="0">
                <a:solidFill>
                  <a:srgbClr val="929292"/>
                </a:solidFill>
              </a:defRPr>
            </a:lvl8pPr>
            <a:lvl9pPr marL="0" marR="0" lvl="8" indent="0" algn="r" rtl="0">
              <a:spcBef>
                <a:spcPts val="0"/>
              </a:spcBef>
              <a:buNone/>
              <a:defRPr sz="600" i="0">
                <a:solidFill>
                  <a:srgbClr val="92929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Lst>
  <mc:AlternateContent xmlns:mc="http://schemas.openxmlformats.org/markup-compatibility/2006" xmlns:p14="http://schemas.microsoft.com/office/powerpoint/2010/main">
    <mc:Choice Requires="p14">
      <p:transition spd="med" p14:dur="6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y_g6J-6i6IKhmLxRlecJGM50Ztd06Q5QFeH_HiPz3Y/edit"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9"/>
          <p:cNvSpPr txBox="1">
            <a:spLocks noGrp="1"/>
          </p:cNvSpPr>
          <p:nvPr>
            <p:ph type="title"/>
          </p:nvPr>
        </p:nvSpPr>
        <p:spPr>
          <a:xfrm>
            <a:off x="366600" y="1188720"/>
            <a:ext cx="5394900" cy="192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Ashish A</a:t>
            </a:r>
            <a:r>
              <a:rPr lang="en-IN" dirty="0"/>
              <a:t>n</a:t>
            </a:r>
            <a:r>
              <a:rPr lang="en" dirty="0"/>
              <a:t>il Waykar</a:t>
            </a:r>
            <a:endParaRPr dirty="0"/>
          </a:p>
        </p:txBody>
      </p:sp>
      <p:sp>
        <p:nvSpPr>
          <p:cNvPr id="423" name="Google Shape;423;p59"/>
          <p:cNvSpPr txBox="1">
            <a:spLocks noGrp="1"/>
          </p:cNvSpPr>
          <p:nvPr>
            <p:ph type="title" idx="2"/>
          </p:nvPr>
        </p:nvSpPr>
        <p:spPr>
          <a:xfrm>
            <a:off x="366600" y="3160438"/>
            <a:ext cx="53949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Crekaa</a:t>
            </a:r>
            <a:endParaRPr dirty="0"/>
          </a:p>
        </p:txBody>
      </p:sp>
      <p:sp>
        <p:nvSpPr>
          <p:cNvPr id="424" name="Google Shape;424;p59"/>
          <p:cNvSpPr txBox="1">
            <a:spLocks noGrp="1"/>
          </p:cNvSpPr>
          <p:nvPr>
            <p:ph type="title" idx="3"/>
          </p:nvPr>
        </p:nvSpPr>
        <p:spPr>
          <a:xfrm>
            <a:off x="366600" y="4359693"/>
            <a:ext cx="4205400" cy="27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Theme Selected : </a:t>
            </a:r>
            <a:r>
              <a:rPr lang="en-IN" dirty="0"/>
              <a:t>Employment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0"/>
          <p:cNvSpPr txBox="1">
            <a:spLocks noGrp="1"/>
          </p:cNvSpPr>
          <p:nvPr>
            <p:ph type="title"/>
          </p:nvPr>
        </p:nvSpPr>
        <p:spPr>
          <a:xfrm>
            <a:off x="367897" y="228600"/>
            <a:ext cx="8344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INSTRUCTIONS: </a:t>
            </a:r>
            <a:endParaRPr/>
          </a:p>
        </p:txBody>
      </p:sp>
      <p:sp>
        <p:nvSpPr>
          <p:cNvPr id="430" name="Google Shape;430;p60"/>
          <p:cNvSpPr txBox="1"/>
          <p:nvPr/>
        </p:nvSpPr>
        <p:spPr>
          <a:xfrm>
            <a:off x="1012575" y="1334775"/>
            <a:ext cx="7295400" cy="29316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accent1"/>
              </a:buClr>
              <a:buSzPts val="1300"/>
              <a:buChar char="➢"/>
            </a:pPr>
            <a:r>
              <a:rPr lang="en" sz="1300" dirty="0"/>
              <a:t>For your hackathon presentation, please use these slides as a template. </a:t>
            </a:r>
            <a:br>
              <a:rPr lang="en" sz="1300" dirty="0"/>
            </a:br>
            <a:endParaRPr sz="1300" dirty="0"/>
          </a:p>
          <a:p>
            <a:pPr marL="457200" lvl="0" indent="-311150" algn="l" rtl="0">
              <a:lnSpc>
                <a:spcPct val="115000"/>
              </a:lnSpc>
              <a:spcBef>
                <a:spcPts val="0"/>
              </a:spcBef>
              <a:spcAft>
                <a:spcPts val="0"/>
              </a:spcAft>
              <a:buClr>
                <a:schemeClr val="accent1"/>
              </a:buClr>
              <a:buSzPts val="1300"/>
              <a:buChar char="➢"/>
            </a:pPr>
            <a:r>
              <a:rPr lang="en" sz="1300" dirty="0"/>
              <a:t>You are encouraged to make adjustments as necessary to suit your requirements. These slides will provide a structured framework for presenting your research and analysis.</a:t>
            </a:r>
            <a:br>
              <a:rPr lang="en" sz="1300" dirty="0"/>
            </a:br>
            <a:endParaRPr sz="1300" dirty="0"/>
          </a:p>
          <a:p>
            <a:pPr marL="457200" lvl="0" indent="-311150" algn="l" rtl="0">
              <a:lnSpc>
                <a:spcPct val="115000"/>
              </a:lnSpc>
              <a:spcBef>
                <a:spcPts val="0"/>
              </a:spcBef>
              <a:spcAft>
                <a:spcPts val="0"/>
              </a:spcAft>
              <a:buClr>
                <a:schemeClr val="accent1"/>
              </a:buClr>
              <a:buSzPts val="1300"/>
              <a:buChar char="➢"/>
            </a:pPr>
            <a:r>
              <a:rPr lang="en" sz="1300" dirty="0"/>
              <a:t>Consider how your insights contribute to creating a better world for everyone and sparking positive change. Use this as a focal point when presenting your analysis.</a:t>
            </a:r>
            <a:br>
              <a:rPr lang="en" sz="1300" dirty="0"/>
            </a:br>
            <a:endParaRPr sz="1300" dirty="0"/>
          </a:p>
          <a:p>
            <a:pPr marL="457200" lvl="0" indent="-311150" algn="l" rtl="0">
              <a:lnSpc>
                <a:spcPct val="115000"/>
              </a:lnSpc>
              <a:spcBef>
                <a:spcPts val="0"/>
              </a:spcBef>
              <a:spcAft>
                <a:spcPts val="0"/>
              </a:spcAft>
              <a:buClr>
                <a:schemeClr val="accent1"/>
              </a:buClr>
              <a:buSzPts val="1300"/>
              <a:buChar char="➢"/>
            </a:pPr>
            <a:r>
              <a:rPr lang="en" sz="1300" b="1" u="sng" dirty="0"/>
              <a:t>Note</a:t>
            </a:r>
            <a:r>
              <a:rPr lang="en" sz="1300" u="sng" dirty="0"/>
              <a:t>: You are instructed to use only the approved datasets (refer to </a:t>
            </a:r>
            <a:r>
              <a:rPr lang="en" sz="1300" u="sng" dirty="0">
                <a:solidFill>
                  <a:schemeClr val="hlink"/>
                </a:solidFill>
                <a:hlinkClick r:id="rId3"/>
              </a:rPr>
              <a:t>Terms &amp; Conditions</a:t>
            </a:r>
            <a:r>
              <a:rPr lang="en" sz="1300" u="sng" dirty="0"/>
              <a:t>). Participants failing to cite data sources from approved sources or using datasets outside of the approved list will not be considered.</a:t>
            </a:r>
            <a:endParaRPr sz="1300" u="sng" dirty="0"/>
          </a:p>
          <a:p>
            <a:pPr marL="0" lvl="0" indent="0" algn="l" rtl="0">
              <a:spcBef>
                <a:spcPts val="0"/>
              </a:spcBef>
              <a:spcAft>
                <a:spcPts val="0"/>
              </a:spcAft>
              <a:buNone/>
            </a:pPr>
            <a:endParaRPr dirty="0"/>
          </a:p>
        </p:txBody>
      </p:sp>
      <p:sp>
        <p:nvSpPr>
          <p:cNvPr id="431" name="Google Shape;431;p60"/>
          <p:cNvSpPr/>
          <p:nvPr/>
        </p:nvSpPr>
        <p:spPr>
          <a:xfrm>
            <a:off x="6792300" y="0"/>
            <a:ext cx="2351700" cy="295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rPr>
              <a:t>DELETE THIS SLIDE</a:t>
            </a:r>
            <a:endParaRPr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1"/>
          <p:cNvSpPr/>
          <p:nvPr/>
        </p:nvSpPr>
        <p:spPr>
          <a:xfrm>
            <a:off x="340525" y="2625725"/>
            <a:ext cx="2553600" cy="19980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l">
              <a:buFont typeface="+mj-lt"/>
              <a:buAutoNum type="arabicPeriod"/>
            </a:pPr>
            <a:r>
              <a:rPr lang="en-IN" sz="600" dirty="0"/>
              <a:t>National Development:</a:t>
            </a:r>
          </a:p>
          <a:p>
            <a:pPr algn="l"/>
            <a:r>
              <a:rPr lang="en-IN" sz="600" dirty="0"/>
              <a:t>      Sustainable employment contributes to the overall development of the nation. It can lead to poverty reduction, improved living standards, and increased social mobility. A focus on employment aligns with the broader goals of national development and prosperity.</a:t>
            </a:r>
          </a:p>
          <a:p>
            <a:pPr algn="l"/>
            <a:endParaRPr lang="en-IN" sz="600" dirty="0"/>
          </a:p>
          <a:p>
            <a:pPr algn="l">
              <a:buFont typeface="+mj-lt"/>
              <a:buAutoNum type="arabicPeriod"/>
            </a:pPr>
            <a:r>
              <a:rPr lang="en-IN" sz="600" dirty="0"/>
              <a:t>Innovation and Competitiveness:</a:t>
            </a:r>
          </a:p>
          <a:p>
            <a:pPr algn="l"/>
            <a:r>
              <a:rPr lang="en-IN" sz="600" dirty="0"/>
              <a:t>      A workforce with diverse skills and talents fosters innovation and enhances a nation's competitiveness on the global stage. By addressing employment-related themes, India can position itself as a hub for innovation, attracting investments and opportunities.</a:t>
            </a:r>
          </a:p>
        </p:txBody>
      </p:sp>
      <p:sp>
        <p:nvSpPr>
          <p:cNvPr id="437" name="Google Shape;437;p61"/>
          <p:cNvSpPr/>
          <p:nvPr/>
        </p:nvSpPr>
        <p:spPr>
          <a:xfrm>
            <a:off x="900550" y="2482350"/>
            <a:ext cx="1317300" cy="2421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Hypothesis</a:t>
            </a:r>
            <a:endParaRPr b="1"/>
          </a:p>
        </p:txBody>
      </p:sp>
      <p:sp>
        <p:nvSpPr>
          <p:cNvPr id="438" name="Google Shape;438;p61"/>
          <p:cNvSpPr/>
          <p:nvPr/>
        </p:nvSpPr>
        <p:spPr>
          <a:xfrm>
            <a:off x="340525" y="278000"/>
            <a:ext cx="2553600" cy="19980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800" dirty="0"/>
              <a:t>Problem Statement: </a:t>
            </a:r>
            <a:endParaRPr sz="800" dirty="0"/>
          </a:p>
          <a:p>
            <a:pPr marL="0" lvl="0" indent="0" algn="just" rtl="0">
              <a:lnSpc>
                <a:spcPct val="115000"/>
              </a:lnSpc>
              <a:spcBef>
                <a:spcPts val="0"/>
              </a:spcBef>
              <a:spcAft>
                <a:spcPts val="0"/>
              </a:spcAft>
              <a:buNone/>
            </a:pPr>
            <a:r>
              <a:rPr lang="en" sz="800" dirty="0"/>
              <a:t>Theme: Employeement </a:t>
            </a:r>
          </a:p>
          <a:p>
            <a:pPr marL="0" lvl="0" indent="0" algn="just" rtl="0">
              <a:lnSpc>
                <a:spcPct val="115000"/>
              </a:lnSpc>
              <a:spcBef>
                <a:spcPts val="0"/>
              </a:spcBef>
              <a:spcAft>
                <a:spcPts val="0"/>
              </a:spcAft>
              <a:buNone/>
            </a:pPr>
            <a:r>
              <a:rPr lang="en-IN" sz="1000" dirty="0"/>
              <a:t>  T</a:t>
            </a:r>
            <a:r>
              <a:rPr lang="en-IN" sz="800" dirty="0"/>
              <a:t>his track explores the multifaceted landscape of employment in India. Find methods to enhance job opportunities, bridge skill gaps, and empower individuals on their journey towards meaningful and sustainable employment in the country. </a:t>
            </a:r>
            <a:endParaRPr sz="600" dirty="0"/>
          </a:p>
        </p:txBody>
      </p:sp>
      <p:sp>
        <p:nvSpPr>
          <p:cNvPr id="439" name="Google Shape;439;p61"/>
          <p:cNvSpPr/>
          <p:nvPr/>
        </p:nvSpPr>
        <p:spPr>
          <a:xfrm>
            <a:off x="900550" y="134625"/>
            <a:ext cx="1317300" cy="2421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Problem</a:t>
            </a:r>
            <a:endParaRPr b="1"/>
          </a:p>
        </p:txBody>
      </p:sp>
      <p:sp>
        <p:nvSpPr>
          <p:cNvPr id="440" name="Google Shape;440;p61"/>
          <p:cNvSpPr/>
          <p:nvPr/>
        </p:nvSpPr>
        <p:spPr>
          <a:xfrm>
            <a:off x="3234850" y="273500"/>
            <a:ext cx="5690100" cy="19980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100" dirty="0"/>
              <a:t>&lt; Insert Snowflake Architecture Diagram &gt;</a:t>
            </a:r>
          </a:p>
          <a:p>
            <a:pPr marL="0" lvl="0" indent="0" algn="just" rtl="0">
              <a:lnSpc>
                <a:spcPct val="115000"/>
              </a:lnSpc>
              <a:spcBef>
                <a:spcPts val="0"/>
              </a:spcBef>
              <a:spcAft>
                <a:spcPts val="0"/>
              </a:spcAft>
              <a:buNone/>
            </a:pPr>
            <a:r>
              <a:rPr lang="en" sz="1100" b="1" dirty="0"/>
              <a:t>My Project Deployement Is Pending </a:t>
            </a:r>
            <a:r>
              <a:rPr lang="en-IN" sz="1100" b="1" dirty="0"/>
              <a:t>I</a:t>
            </a:r>
            <a:r>
              <a:rPr lang="en" sz="1100" b="1" dirty="0"/>
              <a:t> need some time to deploy this project on realtime  server </a:t>
            </a:r>
            <a:endParaRPr sz="1100" b="1" dirty="0"/>
          </a:p>
        </p:txBody>
      </p:sp>
      <p:sp>
        <p:nvSpPr>
          <p:cNvPr id="441" name="Google Shape;441;p61"/>
          <p:cNvSpPr/>
          <p:nvPr/>
        </p:nvSpPr>
        <p:spPr>
          <a:xfrm>
            <a:off x="4572000" y="130125"/>
            <a:ext cx="2722200" cy="2421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Architecture Flow</a:t>
            </a:r>
            <a:endParaRPr b="1"/>
          </a:p>
        </p:txBody>
      </p:sp>
      <p:sp>
        <p:nvSpPr>
          <p:cNvPr id="442" name="Google Shape;442;p61"/>
          <p:cNvSpPr/>
          <p:nvPr/>
        </p:nvSpPr>
        <p:spPr>
          <a:xfrm>
            <a:off x="3279700" y="2697413"/>
            <a:ext cx="5690100" cy="19980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100" dirty="0"/>
              <a:t>&lt;Add logos or names of languages / libraries / repositories / platforms used / </a:t>
            </a:r>
            <a:r>
              <a:rPr lang="en" sz="1100" b="1" dirty="0"/>
              <a:t>cite data sources used</a:t>
            </a:r>
            <a:r>
              <a:rPr lang="en" sz="1100" dirty="0"/>
              <a:t>&gt;</a:t>
            </a:r>
          </a:p>
          <a:p>
            <a:pPr marL="0" lvl="0" indent="0" algn="just" rtl="0">
              <a:lnSpc>
                <a:spcPct val="115000"/>
              </a:lnSpc>
              <a:spcBef>
                <a:spcPts val="0"/>
              </a:spcBef>
              <a:spcAft>
                <a:spcPts val="0"/>
              </a:spcAft>
              <a:buNone/>
            </a:pPr>
            <a:r>
              <a:rPr lang="en-IN" sz="1100" dirty="0"/>
              <a:t>L</a:t>
            </a:r>
            <a:r>
              <a:rPr lang="en" sz="1100" dirty="0"/>
              <a:t>anguage : Python</a:t>
            </a:r>
          </a:p>
          <a:p>
            <a:pPr marL="0" lvl="0" indent="0" algn="just" rtl="0">
              <a:lnSpc>
                <a:spcPct val="115000"/>
              </a:lnSpc>
              <a:spcBef>
                <a:spcPts val="0"/>
              </a:spcBef>
              <a:spcAft>
                <a:spcPts val="0"/>
              </a:spcAft>
              <a:buNone/>
            </a:pPr>
            <a:r>
              <a:rPr lang="en" sz="1100" dirty="0"/>
              <a:t>Framework : Streamlit </a:t>
            </a:r>
          </a:p>
        </p:txBody>
      </p:sp>
      <p:sp>
        <p:nvSpPr>
          <p:cNvPr id="443" name="Google Shape;443;p61"/>
          <p:cNvSpPr/>
          <p:nvPr/>
        </p:nvSpPr>
        <p:spPr>
          <a:xfrm>
            <a:off x="4616850" y="2554038"/>
            <a:ext cx="2722200" cy="2421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Technologies Used</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2"/>
          <p:cNvSpPr txBox="1">
            <a:spLocks noGrp="1"/>
          </p:cNvSpPr>
          <p:nvPr>
            <p:ph type="title" idx="4294967295"/>
          </p:nvPr>
        </p:nvSpPr>
        <p:spPr>
          <a:xfrm>
            <a:off x="299400" y="246175"/>
            <a:ext cx="5534100" cy="5850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Insight and Recommendations #1</a:t>
            </a:r>
            <a:endParaRPr/>
          </a:p>
        </p:txBody>
      </p:sp>
      <p:sp>
        <p:nvSpPr>
          <p:cNvPr id="449" name="Google Shape;449;p62"/>
          <p:cNvSpPr/>
          <p:nvPr/>
        </p:nvSpPr>
        <p:spPr>
          <a:xfrm>
            <a:off x="340525" y="2889675"/>
            <a:ext cx="2553600" cy="15729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171450" lvl="0" indent="-171450" algn="just" rtl="0">
              <a:lnSpc>
                <a:spcPct val="115000"/>
              </a:lnSpc>
              <a:spcBef>
                <a:spcPts val="0"/>
              </a:spcBef>
              <a:spcAft>
                <a:spcPts val="0"/>
              </a:spcAft>
              <a:buFont typeface="Arial" panose="020B0604020202020204" pitchFamily="34" charset="0"/>
              <a:buChar char="•"/>
            </a:pPr>
            <a:r>
              <a:rPr lang="en-IN" sz="900" b="1" i="0" dirty="0">
                <a:effectLst/>
                <a:latin typeface="Söhne"/>
              </a:rPr>
              <a:t>Collaborative Research and Knowledge Sharing.</a:t>
            </a:r>
          </a:p>
          <a:p>
            <a:pPr marL="171450" lvl="0" indent="-171450" algn="just" rtl="0">
              <a:lnSpc>
                <a:spcPct val="115000"/>
              </a:lnSpc>
              <a:spcBef>
                <a:spcPts val="0"/>
              </a:spcBef>
              <a:spcAft>
                <a:spcPts val="0"/>
              </a:spcAft>
              <a:buFont typeface="Arial" panose="020B0604020202020204" pitchFamily="34" charset="0"/>
              <a:buChar char="•"/>
            </a:pPr>
            <a:r>
              <a:rPr lang="en-IN" sz="900" b="1" i="0" dirty="0">
                <a:effectLst/>
                <a:latin typeface="Söhne"/>
              </a:rPr>
              <a:t>Investment in Sustainable Employment Practices.</a:t>
            </a:r>
          </a:p>
          <a:p>
            <a:pPr marL="171450" lvl="0" indent="-171450" algn="just" rtl="0">
              <a:lnSpc>
                <a:spcPct val="115000"/>
              </a:lnSpc>
              <a:spcBef>
                <a:spcPts val="0"/>
              </a:spcBef>
              <a:spcAft>
                <a:spcPts val="0"/>
              </a:spcAft>
              <a:buFont typeface="Arial" panose="020B0604020202020204" pitchFamily="34" charset="0"/>
              <a:buChar char="•"/>
            </a:pPr>
            <a:r>
              <a:rPr lang="en-IN" sz="900" b="1" i="0" dirty="0">
                <a:effectLst/>
                <a:latin typeface="Söhne"/>
              </a:rPr>
              <a:t>Technology Adoption and Training.</a:t>
            </a:r>
            <a:endParaRPr lang="en-IN" sz="900" b="1" dirty="0">
              <a:latin typeface="Söhne"/>
            </a:endParaRPr>
          </a:p>
          <a:p>
            <a:pPr marL="171450" lvl="0" indent="-171450" algn="just" rtl="0">
              <a:lnSpc>
                <a:spcPct val="115000"/>
              </a:lnSpc>
              <a:spcBef>
                <a:spcPts val="0"/>
              </a:spcBef>
              <a:spcAft>
                <a:spcPts val="0"/>
              </a:spcAft>
              <a:buFont typeface="Arial" panose="020B0604020202020204" pitchFamily="34" charset="0"/>
              <a:buChar char="•"/>
            </a:pPr>
            <a:r>
              <a:rPr lang="en-IN" sz="900" b="1" i="0" dirty="0">
                <a:effectLst/>
                <a:latin typeface="Söhne"/>
              </a:rPr>
              <a:t>Localized Skill Development Initiatives.</a:t>
            </a:r>
            <a:endParaRPr sz="700" dirty="0"/>
          </a:p>
        </p:txBody>
      </p:sp>
      <p:sp>
        <p:nvSpPr>
          <p:cNvPr id="450" name="Google Shape;450;p62"/>
          <p:cNvSpPr/>
          <p:nvPr/>
        </p:nvSpPr>
        <p:spPr>
          <a:xfrm>
            <a:off x="698950" y="2746300"/>
            <a:ext cx="1765200" cy="2421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Recommendation</a:t>
            </a:r>
            <a:endParaRPr b="1"/>
          </a:p>
        </p:txBody>
      </p:sp>
      <p:sp>
        <p:nvSpPr>
          <p:cNvPr id="451" name="Google Shape;451;p62"/>
          <p:cNvSpPr/>
          <p:nvPr/>
        </p:nvSpPr>
        <p:spPr>
          <a:xfrm>
            <a:off x="340525" y="1088575"/>
            <a:ext cx="2553600" cy="14103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l">
              <a:buFont typeface="+mj-lt"/>
              <a:buAutoNum type="arabicPeriod"/>
            </a:pPr>
            <a:r>
              <a:rPr lang="en-IN" sz="500" dirty="0"/>
              <a:t>Skill Mismatch Analysis:</a:t>
            </a:r>
          </a:p>
          <a:p>
            <a:pPr lvl="1"/>
            <a:r>
              <a:rPr lang="en-IN" sz="500" dirty="0"/>
              <a:t>   Conduct a detailed analysis of the skills demanded by the job market versus the skills possessed by the workforce. Identify areas where skill gaps exist and propose strategies for upskilling and reskilling programs.</a:t>
            </a:r>
          </a:p>
          <a:p>
            <a:pPr algn="l">
              <a:buFont typeface="+mj-lt"/>
              <a:buAutoNum type="arabicPeriod"/>
            </a:pPr>
            <a:endParaRPr lang="en-IN" sz="500" dirty="0"/>
          </a:p>
          <a:p>
            <a:pPr algn="l">
              <a:buFont typeface="+mj-lt"/>
              <a:buAutoNum type="arabicPeriod"/>
            </a:pPr>
            <a:r>
              <a:rPr lang="en-IN" sz="500" dirty="0"/>
              <a:t>Entrepreneurship and Small Businesses:</a:t>
            </a:r>
          </a:p>
          <a:p>
            <a:pPr algn="l"/>
            <a:r>
              <a:rPr lang="en-IN" sz="500" dirty="0"/>
              <a:t>   Explore the role of entrepreneurship and small businesses in job creation. </a:t>
            </a:r>
            <a:r>
              <a:rPr lang="en-IN" sz="500" dirty="0" err="1"/>
              <a:t>Analyze</a:t>
            </a:r>
            <a:r>
              <a:rPr lang="en-IN" sz="500" dirty="0"/>
              <a:t> the challenges faced by small enterprises and recommend policies to support their growth, thereby generating more employment opportunities.</a:t>
            </a:r>
          </a:p>
          <a:p>
            <a:pPr algn="l"/>
            <a:endParaRPr lang="en-IN" sz="500" dirty="0"/>
          </a:p>
          <a:p>
            <a:pPr algn="l"/>
            <a:r>
              <a:rPr lang="en-IN" sz="500" dirty="0"/>
              <a:t>3. Impact of Technology:</a:t>
            </a:r>
          </a:p>
          <a:p>
            <a:pPr algn="l"/>
            <a:r>
              <a:rPr lang="en-IN" sz="500" dirty="0"/>
              <a:t>   Investigate the impact of technology on employment patterns. Assess how automation, artificial intelligence, and other technological advancements are reshaping the job market and propose measures to mitigate potential job displacement.</a:t>
            </a:r>
          </a:p>
        </p:txBody>
      </p:sp>
      <p:sp>
        <p:nvSpPr>
          <p:cNvPr id="452" name="Google Shape;452;p62"/>
          <p:cNvSpPr/>
          <p:nvPr/>
        </p:nvSpPr>
        <p:spPr>
          <a:xfrm>
            <a:off x="900550" y="945200"/>
            <a:ext cx="1317300" cy="2421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Insight</a:t>
            </a:r>
            <a:endParaRPr b="1"/>
          </a:p>
        </p:txBody>
      </p:sp>
      <p:sp>
        <p:nvSpPr>
          <p:cNvPr id="453" name="Google Shape;453;p62"/>
          <p:cNvSpPr/>
          <p:nvPr/>
        </p:nvSpPr>
        <p:spPr>
          <a:xfrm>
            <a:off x="3199025" y="1222832"/>
            <a:ext cx="5690100" cy="32397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100" dirty="0"/>
              <a:t>&lt; Insert Graph / Image / Video here &gt;</a:t>
            </a:r>
            <a:endParaRPr sz="1100" dirty="0"/>
          </a:p>
        </p:txBody>
      </p:sp>
      <p:sp>
        <p:nvSpPr>
          <p:cNvPr id="454" name="Google Shape;454;p62"/>
          <p:cNvSpPr/>
          <p:nvPr/>
        </p:nvSpPr>
        <p:spPr>
          <a:xfrm>
            <a:off x="4301175" y="990350"/>
            <a:ext cx="3297600" cy="392700"/>
          </a:xfrm>
          <a:prstGeom prst="roundRect">
            <a:avLst>
              <a:gd name="adj" fmla="val 16667"/>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Title of Insight</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5"/>
          <p:cNvSpPr txBox="1">
            <a:spLocks noGrp="1"/>
          </p:cNvSpPr>
          <p:nvPr>
            <p:ph type="title" idx="4294967295"/>
          </p:nvPr>
        </p:nvSpPr>
        <p:spPr>
          <a:xfrm>
            <a:off x="195381" y="146750"/>
            <a:ext cx="9432000" cy="5694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sz="2500" dirty="0"/>
              <a:t>Embed Video walkthrough of code and app (max. 10 min.)</a:t>
            </a:r>
            <a:endParaRPr sz="2500" dirty="0"/>
          </a:p>
        </p:txBody>
      </p:sp>
      <p:pic>
        <p:nvPicPr>
          <p:cNvPr id="482" name="Google Shape;482;p65"/>
          <p:cNvPicPr preferRelativeResize="0"/>
          <p:nvPr/>
        </p:nvPicPr>
        <p:blipFill>
          <a:blip r:embed="rId3">
            <a:alphaModFix/>
          </a:blip>
          <a:stretch>
            <a:fillRect/>
          </a:stretch>
        </p:blipFill>
        <p:spPr>
          <a:xfrm>
            <a:off x="299475" y="753797"/>
            <a:ext cx="2084125" cy="4059900"/>
          </a:xfrm>
          <a:prstGeom prst="rect">
            <a:avLst/>
          </a:prstGeom>
          <a:noFill/>
          <a:ln>
            <a:noFill/>
          </a:ln>
        </p:spPr>
      </p:pic>
      <p:sp>
        <p:nvSpPr>
          <p:cNvPr id="483" name="Google Shape;483;p65"/>
          <p:cNvSpPr/>
          <p:nvPr/>
        </p:nvSpPr>
        <p:spPr>
          <a:xfrm>
            <a:off x="636225" y="1568150"/>
            <a:ext cx="2437200" cy="179100"/>
          </a:xfrm>
          <a:prstGeom prst="flowChartAlternateProcess">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84" name="Google Shape;484;p65"/>
          <p:cNvPicPr preferRelativeResize="0"/>
          <p:nvPr/>
        </p:nvPicPr>
        <p:blipFill>
          <a:blip r:embed="rId4">
            <a:alphaModFix/>
          </a:blip>
          <a:stretch>
            <a:fillRect/>
          </a:stretch>
        </p:blipFill>
        <p:spPr>
          <a:xfrm>
            <a:off x="2868382" y="1016925"/>
            <a:ext cx="5858900" cy="37050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6"/>
          <p:cNvSpPr txBox="1">
            <a:spLocks noGrp="1"/>
          </p:cNvSpPr>
          <p:nvPr>
            <p:ph type="body" idx="1"/>
          </p:nvPr>
        </p:nvSpPr>
        <p:spPr>
          <a:xfrm>
            <a:off x="365750" y="1886350"/>
            <a:ext cx="7484400" cy="1357200"/>
          </a:xfrm>
          <a:prstGeom prst="rect">
            <a:avLst/>
          </a:prstGeom>
        </p:spPr>
        <p:txBody>
          <a:bodyPr spcFirstLastPara="1" wrap="square" lIns="91425" tIns="45700" rIns="91425" bIns="45700" anchor="ctr" anchorCtr="0">
            <a:normAutofit/>
          </a:bodyPr>
          <a:lstStyle/>
          <a:p>
            <a:pPr marL="0" lvl="0" indent="0" algn="l" rtl="0">
              <a:spcBef>
                <a:spcPts val="0"/>
              </a:spcBef>
              <a:spcAft>
                <a:spcPts val="1000"/>
              </a:spcAft>
              <a:buNone/>
            </a:pPr>
            <a:r>
              <a:rPr lang="en"/>
              <a:t>THANK YOU</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nowflake 2022">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506</Words>
  <Application>Microsoft Office PowerPoint</Application>
  <PresentationFormat>On-screen Show (16:9)</PresentationFormat>
  <Paragraphs>46</Paragraphs>
  <Slides>6</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vt:i4>
      </vt:variant>
    </vt:vector>
  </HeadingPairs>
  <TitlesOfParts>
    <vt:vector size="13" baseType="lpstr">
      <vt:lpstr>Söhne</vt:lpstr>
      <vt:lpstr>Lato</vt:lpstr>
      <vt:lpstr>Arial</vt:lpstr>
      <vt:lpstr>Calibri</vt:lpstr>
      <vt:lpstr>Montserrat</vt:lpstr>
      <vt:lpstr>Simple Light</vt:lpstr>
      <vt:lpstr>Snowflake 2022</vt:lpstr>
      <vt:lpstr>Ashish Anil Waykar</vt:lpstr>
      <vt:lpstr>INSTRUCTIONS: </vt:lpstr>
      <vt:lpstr>PowerPoint Presentation</vt:lpstr>
      <vt:lpstr>Insight and Recommendations #1</vt:lpstr>
      <vt:lpstr>Embed Video walkthrough of code and app (max. 10 min.)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Ashish Anil Waykar</dc:title>
  <cp:lastModifiedBy>ashish waykar</cp:lastModifiedBy>
  <cp:revision>3</cp:revision>
  <dcterms:modified xsi:type="dcterms:W3CDTF">2023-12-18T03:35:08Z</dcterms:modified>
</cp:coreProperties>
</file>